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0"/>
  </p:handoutMasterIdLst>
  <p:sldIdLst>
    <p:sldId id="1087" r:id="rId3"/>
    <p:sldId id="1086" r:id="rId5"/>
    <p:sldId id="1196" r:id="rId6"/>
    <p:sldId id="1220" r:id="rId7"/>
    <p:sldId id="1197" r:id="rId8"/>
    <p:sldId id="1198" r:id="rId9"/>
    <p:sldId id="1199" r:id="rId10"/>
    <p:sldId id="1200" r:id="rId11"/>
    <p:sldId id="1202" r:id="rId12"/>
    <p:sldId id="1203" r:id="rId13"/>
    <p:sldId id="1204" r:id="rId14"/>
    <p:sldId id="1205" r:id="rId15"/>
    <p:sldId id="1206" r:id="rId16"/>
    <p:sldId id="1201" r:id="rId17"/>
    <p:sldId id="1208" r:id="rId18"/>
    <p:sldId id="1209" r:id="rId19"/>
    <p:sldId id="1210" r:id="rId20"/>
    <p:sldId id="1211" r:id="rId21"/>
    <p:sldId id="1212" r:id="rId22"/>
    <p:sldId id="1213" r:id="rId23"/>
    <p:sldId id="1214" r:id="rId24"/>
    <p:sldId id="1215" r:id="rId25"/>
    <p:sldId id="1216" r:id="rId26"/>
    <p:sldId id="1219" r:id="rId27"/>
    <p:sldId id="1222" r:id="rId28"/>
    <p:sldId id="1223" r:id="rId29"/>
  </p:sldIdLst>
  <p:sldSz cx="9144000" cy="5143500" type="screen16x9"/>
  <p:notesSz cx="6858000" cy="9144000"/>
  <p:defaultTextStyle>
    <a:defPPr>
      <a:defRPr lang="zh-CN"/>
    </a:defPPr>
    <a:lvl1pPr algn="l" rtl="0" fontAlgn="base">
      <a:spcBef>
        <a:spcPct val="0"/>
      </a:spcBef>
      <a:spcAft>
        <a:spcPct val="0"/>
      </a:spcAft>
      <a:defRPr sz="2000" kern="1200">
        <a:solidFill>
          <a:schemeClr val="bg1"/>
        </a:solidFill>
        <a:latin typeface="黑体" panose="02010609060101010101" pitchFamily="49" charset="-122"/>
        <a:ea typeface="宋体" panose="02010600030101010101" pitchFamily="2" charset="-122"/>
        <a:cs typeface="+mn-cs"/>
      </a:defRPr>
    </a:lvl1pPr>
    <a:lvl2pPr marL="457200" algn="l" rtl="0" fontAlgn="base">
      <a:spcBef>
        <a:spcPct val="0"/>
      </a:spcBef>
      <a:spcAft>
        <a:spcPct val="0"/>
      </a:spcAft>
      <a:defRPr sz="2000" kern="1200">
        <a:solidFill>
          <a:schemeClr val="bg1"/>
        </a:solidFill>
        <a:latin typeface="黑体" panose="02010609060101010101" pitchFamily="49" charset="-122"/>
        <a:ea typeface="宋体" panose="02010600030101010101" pitchFamily="2" charset="-122"/>
        <a:cs typeface="+mn-cs"/>
      </a:defRPr>
    </a:lvl2pPr>
    <a:lvl3pPr marL="914400" algn="l" rtl="0" fontAlgn="base">
      <a:spcBef>
        <a:spcPct val="0"/>
      </a:spcBef>
      <a:spcAft>
        <a:spcPct val="0"/>
      </a:spcAft>
      <a:defRPr sz="2000" kern="1200">
        <a:solidFill>
          <a:schemeClr val="bg1"/>
        </a:solidFill>
        <a:latin typeface="黑体" panose="02010609060101010101" pitchFamily="49" charset="-122"/>
        <a:ea typeface="宋体" panose="02010600030101010101" pitchFamily="2" charset="-122"/>
        <a:cs typeface="+mn-cs"/>
      </a:defRPr>
    </a:lvl3pPr>
    <a:lvl4pPr marL="1371600" algn="l" rtl="0" fontAlgn="base">
      <a:spcBef>
        <a:spcPct val="0"/>
      </a:spcBef>
      <a:spcAft>
        <a:spcPct val="0"/>
      </a:spcAft>
      <a:defRPr sz="2000" kern="1200">
        <a:solidFill>
          <a:schemeClr val="bg1"/>
        </a:solidFill>
        <a:latin typeface="黑体" panose="02010609060101010101" pitchFamily="49" charset="-122"/>
        <a:ea typeface="宋体" panose="02010600030101010101" pitchFamily="2" charset="-122"/>
        <a:cs typeface="+mn-cs"/>
      </a:defRPr>
    </a:lvl4pPr>
    <a:lvl5pPr marL="1828800" algn="l" rtl="0" fontAlgn="base">
      <a:spcBef>
        <a:spcPct val="0"/>
      </a:spcBef>
      <a:spcAft>
        <a:spcPct val="0"/>
      </a:spcAft>
      <a:defRPr sz="2000" kern="1200">
        <a:solidFill>
          <a:schemeClr val="bg1"/>
        </a:solidFill>
        <a:latin typeface="黑体" panose="02010609060101010101" pitchFamily="49" charset="-122"/>
        <a:ea typeface="宋体" panose="02010600030101010101" pitchFamily="2" charset="-122"/>
        <a:cs typeface="+mn-cs"/>
      </a:defRPr>
    </a:lvl5pPr>
    <a:lvl6pPr marL="2286000" algn="l" defTabSz="914400" rtl="0" eaLnBrk="1" latinLnBrk="0" hangingPunct="1">
      <a:defRPr sz="2000" kern="1200">
        <a:solidFill>
          <a:schemeClr val="bg1"/>
        </a:solidFill>
        <a:latin typeface="黑体" panose="02010609060101010101" pitchFamily="49" charset="-122"/>
        <a:ea typeface="宋体" panose="02010600030101010101" pitchFamily="2" charset="-122"/>
        <a:cs typeface="+mn-cs"/>
      </a:defRPr>
    </a:lvl6pPr>
    <a:lvl7pPr marL="2743200" algn="l" defTabSz="914400" rtl="0" eaLnBrk="1" latinLnBrk="0" hangingPunct="1">
      <a:defRPr sz="2000" kern="1200">
        <a:solidFill>
          <a:schemeClr val="bg1"/>
        </a:solidFill>
        <a:latin typeface="黑体" panose="02010609060101010101" pitchFamily="49" charset="-122"/>
        <a:ea typeface="宋体" panose="02010600030101010101" pitchFamily="2" charset="-122"/>
        <a:cs typeface="+mn-cs"/>
      </a:defRPr>
    </a:lvl7pPr>
    <a:lvl8pPr marL="3200400" algn="l" defTabSz="914400" rtl="0" eaLnBrk="1" latinLnBrk="0" hangingPunct="1">
      <a:defRPr sz="2000" kern="1200">
        <a:solidFill>
          <a:schemeClr val="bg1"/>
        </a:solidFill>
        <a:latin typeface="黑体" panose="02010609060101010101" pitchFamily="49" charset="-122"/>
        <a:ea typeface="宋体" panose="02010600030101010101" pitchFamily="2" charset="-122"/>
        <a:cs typeface="+mn-cs"/>
      </a:defRPr>
    </a:lvl8pPr>
    <a:lvl9pPr marL="3657600" algn="l" defTabSz="914400" rtl="0" eaLnBrk="1" latinLnBrk="0" hangingPunct="1">
      <a:defRPr sz="2000" kern="1200">
        <a:solidFill>
          <a:schemeClr val="bg1"/>
        </a:solidFill>
        <a:latin typeface="黑体" panose="02010609060101010101" pitchFamily="49" charset="-122"/>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7D872"/>
    <a:srgbClr val="887A08"/>
    <a:srgbClr val="1F4272"/>
    <a:srgbClr val="FF9933"/>
    <a:srgbClr val="9045FF"/>
    <a:srgbClr val="C0504D"/>
    <a:srgbClr val="4BACC6"/>
    <a:srgbClr val="51CBF2"/>
    <a:srgbClr val="A8E4F5"/>
    <a:srgbClr val="ACE9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32" autoAdjust="0"/>
    <p:restoredTop sz="86570" autoAdjust="0"/>
  </p:normalViewPr>
  <p:slideViewPr>
    <p:cSldViewPr>
      <p:cViewPr varScale="1">
        <p:scale>
          <a:sx n="85" d="100"/>
          <a:sy n="85" d="100"/>
        </p:scale>
        <p:origin x="1026" y="72"/>
      </p:cViewPr>
      <p:guideLst>
        <p:guide orient="horz" pos="1076"/>
        <p:guide orient="horz" pos="900"/>
        <p:guide pos="10"/>
        <p:guide pos="226"/>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handoutMaster" Target="handoutMasters/handoutMaster1.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lstStyle>
            <a:lvl1pPr>
              <a:defRPr sz="1200">
                <a:solidFill>
                  <a:srgbClr val="0062AC"/>
                </a:solidFill>
                <a:latin typeface="MyriadRegular"/>
                <a:ea typeface="宋体" panose="02010600030101010101" pitchFamily="2" charset="-122"/>
                <a:cs typeface="Arial" panose="020B0604020202020204" pitchFamily="34" charset="0"/>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lstStyle>
            <a:lvl1pPr algn="r">
              <a:defRPr sz="1200">
                <a:solidFill>
                  <a:srgbClr val="0062AC"/>
                </a:solidFill>
                <a:latin typeface="MyriadRegular"/>
                <a:ea typeface="宋体" panose="02010600030101010101" pitchFamily="2" charset="-122"/>
                <a:cs typeface="Arial" panose="020B0604020202020204" pitchFamily="34" charset="0"/>
              </a:defRPr>
            </a:lvl1pPr>
          </a:lstStyle>
          <a:p>
            <a:pPr>
              <a:defRPr/>
            </a:pPr>
            <a:fld id="{A944577A-141B-40E0-BB02-E9DDB60D22D1}" type="datetimeFigureOut">
              <a:rPr lang="zh-CN" altLang="en-US"/>
            </a:fld>
            <a:endParaRPr lang="en-US" altLang="zh-CN"/>
          </a:p>
        </p:txBody>
      </p:sp>
      <p:sp>
        <p:nvSpPr>
          <p:cNvPr id="4" name="页脚占位符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lstStyle>
            <a:lvl1pPr>
              <a:defRPr sz="1200">
                <a:solidFill>
                  <a:srgbClr val="0062AC"/>
                </a:solidFill>
                <a:latin typeface="MyriadRegular"/>
                <a:ea typeface="宋体" panose="02010600030101010101" pitchFamily="2" charset="-122"/>
                <a:cs typeface="Arial" panose="020B0604020202020204" pitchFamily="34" charset="0"/>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lstStyle>
            <a:lvl1pPr algn="r">
              <a:defRPr sz="1200">
                <a:solidFill>
                  <a:srgbClr val="0062AC"/>
                </a:solidFill>
                <a:latin typeface="MyriadRegular" pitchFamily="2" charset="0"/>
                <a:cs typeface="Arial" panose="020B0604020202020204" pitchFamily="34" charset="0"/>
              </a:defRPr>
            </a:lvl1pPr>
          </a:lstStyle>
          <a:p>
            <a:fld id="{CCD5DB6E-0E08-4FDF-BA89-556DD100C453}" type="slidenum">
              <a:rPr lang="zh-CN" altLang="en-US"/>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solidFill>
                  <a:schemeClr val="tx1"/>
                </a:solidFill>
                <a:ea typeface="宋体" panose="02010600030101010101" pitchFamily="2" charset="-122"/>
                <a:cs typeface="Arial" panose="020B0604020202020204" pitchFamily="34" charset="0"/>
              </a:defRPr>
            </a:lvl1pPr>
          </a:lstStyle>
          <a:p>
            <a:pPr>
              <a:defRPr/>
            </a:pPr>
            <a:endParaRPr lang="en-US" altLang="zh-CN"/>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solidFill>
                  <a:schemeClr val="tx1"/>
                </a:solidFill>
                <a:ea typeface="宋体" panose="02010600030101010101" pitchFamily="2" charset="-122"/>
                <a:cs typeface="Arial" panose="020B0604020202020204" pitchFamily="34" charset="0"/>
              </a:defRPr>
            </a:lvl1pPr>
          </a:lstStyle>
          <a:p>
            <a:pPr>
              <a:defRPr/>
            </a:pPr>
            <a:endParaRPr lang="en-US" altLang="zh-CN"/>
          </a:p>
        </p:txBody>
      </p:sp>
      <p:sp>
        <p:nvSpPr>
          <p:cNvPr id="512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solidFill>
                  <a:schemeClr val="tx1"/>
                </a:solidFill>
                <a:ea typeface="宋体" panose="02010600030101010101" pitchFamily="2" charset="-122"/>
                <a:cs typeface="Arial" panose="020B0604020202020204" pitchFamily="34" charset="0"/>
              </a:defRPr>
            </a:lvl1pPr>
          </a:lstStyle>
          <a:p>
            <a:pPr>
              <a:defRPr/>
            </a:pPr>
            <a:endParaRPr lang="en-US" altLang="zh-CN"/>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solidFill>
                  <a:schemeClr val="tx1"/>
                </a:solidFill>
                <a:cs typeface="Arial" panose="020B0604020202020204" pitchFamily="34" charset="0"/>
              </a:defRPr>
            </a:lvl1pPr>
          </a:lstStyle>
          <a:p>
            <a:fld id="{FD565459-3329-4F12-9CA6-45B578B74E31}"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宋体" panose="02010600030101010101" pitchFamily="2" charset="-122"/>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宋体" panose="02010600030101010101" pitchFamily="2" charset="-122"/>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宋体" panose="02010600030101010101" pitchFamily="2" charset="-122"/>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宋体" panose="02010600030101010101" pitchFamily="2"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p:sp>
      <p:sp>
        <p:nvSpPr>
          <p:cNvPr id="14339" name="备注占位符 2"/>
          <p:cNvSpPr>
            <a:spLocks noGrp="1"/>
          </p:cNvSpPr>
          <p:nvPr>
            <p:ph type="body" idx="1"/>
          </p:nvPr>
        </p:nvSpPr>
        <p:spPr/>
        <p:txBody>
          <a:bodyPr wrap="square" lIns="91440" tIns="45720" rIns="91440" bIns="45720" anchor="t"/>
          <a:lstStyle/>
          <a:p>
            <a:pPr lvl="0"/>
            <a:endParaRPr lang="zh-CN" altLang="en-US" dirty="0"/>
          </a:p>
        </p:txBody>
      </p:sp>
      <p:sp>
        <p:nvSpPr>
          <p:cNvPr id="14340" name="日期占位符 3"/>
          <p:cNvSpPr txBox="1">
            <a:spLocks noGrp="1"/>
          </p:cNvSpPr>
          <p:nvPr>
            <p:ph type="dt" sz="half"/>
          </p:nvPr>
        </p:nvSpPr>
        <p:spPr>
          <a:xfrm>
            <a:off x="3884613" y="0"/>
            <a:ext cx="2971800" cy="457200"/>
          </a:xfrm>
          <a:prstGeom prst="rect">
            <a:avLst/>
          </a:prstGeom>
          <a:noFill/>
          <a:ln w="9525">
            <a:noFill/>
          </a:ln>
        </p:spPr>
        <p:txBody>
          <a:bodyPr/>
          <a:lstStyle/>
          <a:p>
            <a:pPr lvl="0" algn="r" eaLnBrk="1" hangingPunct="1"/>
            <a:fld id="{BB962C8B-B14F-4D97-AF65-F5344CB8AC3E}" type="datetime1">
              <a:rPr lang="zh-CN" altLang="en-US" sz="1200" dirty="0"/>
            </a:fld>
            <a:endParaRPr lang="zh-CN" altLang="en-US" sz="1200" dirty="0"/>
          </a:p>
        </p:txBody>
      </p:sp>
      <p:sp>
        <p:nvSpPr>
          <p:cNvPr id="14341" name="灯片编号占位符 4"/>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en-US" altLang="zh-CN" sz="1200" dirty="0"/>
            </a:fld>
            <a:endParaRPr lang="en-US" altLang="zh-CN" sz="12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565459-3329-4F12-9CA6-45B578B74E31}"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0"/>
            <a:ext cx="7772400" cy="1102519"/>
          </a:xfrm>
        </p:spPr>
        <p:txBody>
          <a:bodyPr/>
          <a:lstStyle>
            <a:lvl1pPr algn="ctr">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Custom Layout">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spd="slow" advClick="0" advTm="5000">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仅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34529" y="4889897"/>
            <a:ext cx="432197" cy="273844"/>
          </a:xfrm>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6F99901-D837-4CCB-8700-676066897979}" type="slidenum">
              <a:rPr kumimoji="0" lang="zh-CN" altLang="en-US" sz="38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38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solidFill>
        <a:effectLst/>
      </p:bgPr>
    </p:bg>
    <p:spTree>
      <p:nvGrpSpPr>
        <p:cNvPr id="1" name=""/>
        <p:cNvGrpSpPr/>
        <p:nvPr/>
      </p:nvGrpSpPr>
      <p:grpSpPr>
        <a:xfrm>
          <a:off x="0" y="0"/>
          <a:ext cx="0" cy="0"/>
          <a:chOff x="0" y="0"/>
          <a:chExt cx="0" cy="0"/>
        </a:xfrm>
      </p:grpSpPr>
      <p:sp>
        <p:nvSpPr>
          <p:cNvPr id="9" name="Freeform 27"/>
          <p:cNvSpPr/>
          <p:nvPr/>
        </p:nvSpPr>
        <p:spPr bwMode="gray">
          <a:xfrm>
            <a:off x="-42862" y="-29765"/>
            <a:ext cx="9205913" cy="5173266"/>
          </a:xfrm>
          <a:custGeom>
            <a:avLst/>
            <a:gdLst>
              <a:gd name="T0" fmla="*/ 8 w 5767"/>
              <a:gd name="T1" fmla="*/ 2730 h 2730"/>
              <a:gd name="T2" fmla="*/ 3040 w 5767"/>
              <a:gd name="T3" fmla="*/ 2726 h 2730"/>
              <a:gd name="T4" fmla="*/ 3347 w 5767"/>
              <a:gd name="T5" fmla="*/ 2630 h 2730"/>
              <a:gd name="T6" fmla="*/ 3795 w 5767"/>
              <a:gd name="T7" fmla="*/ 2170 h 2730"/>
              <a:gd name="T8" fmla="*/ 4115 w 5767"/>
              <a:gd name="T9" fmla="*/ 2080 h 2730"/>
              <a:gd name="T10" fmla="*/ 5760 w 5767"/>
              <a:gd name="T11" fmla="*/ 2093 h 2730"/>
              <a:gd name="T12" fmla="*/ 5767 w 5767"/>
              <a:gd name="T13" fmla="*/ 0 h 2730"/>
              <a:gd name="T14" fmla="*/ 0 w 5767"/>
              <a:gd name="T15" fmla="*/ 1 h 2730"/>
              <a:gd name="T16" fmla="*/ 8 w 5767"/>
              <a:gd name="T17" fmla="*/ 2730 h 2730"/>
              <a:gd name="connsiteX0" fmla="*/ 14 w 10000"/>
              <a:gd name="connsiteY0" fmla="*/ 10000 h 10000"/>
              <a:gd name="connsiteX1" fmla="*/ 5271 w 10000"/>
              <a:gd name="connsiteY1" fmla="*/ 9985 h 10000"/>
              <a:gd name="connsiteX2" fmla="*/ 5804 w 10000"/>
              <a:gd name="connsiteY2" fmla="*/ 9634 h 10000"/>
              <a:gd name="connsiteX3" fmla="*/ 7180 w 10000"/>
              <a:gd name="connsiteY3" fmla="*/ 9467 h 10000"/>
              <a:gd name="connsiteX4" fmla="*/ 7135 w 10000"/>
              <a:gd name="connsiteY4" fmla="*/ 7619 h 10000"/>
              <a:gd name="connsiteX5" fmla="*/ 9988 w 10000"/>
              <a:gd name="connsiteY5" fmla="*/ 7667 h 10000"/>
              <a:gd name="connsiteX6" fmla="*/ 10000 w 10000"/>
              <a:gd name="connsiteY6" fmla="*/ 0 h 10000"/>
              <a:gd name="connsiteX7" fmla="*/ 0 w 10000"/>
              <a:gd name="connsiteY7" fmla="*/ 4 h 10000"/>
              <a:gd name="connsiteX8" fmla="*/ 14 w 10000"/>
              <a:gd name="connsiteY8" fmla="*/ 10000 h 10000"/>
              <a:gd name="connsiteX0-1" fmla="*/ 14 w 10008"/>
              <a:gd name="connsiteY0-2" fmla="*/ 10000 h 10000"/>
              <a:gd name="connsiteX1-3" fmla="*/ 5271 w 10008"/>
              <a:gd name="connsiteY1-4" fmla="*/ 9985 h 10000"/>
              <a:gd name="connsiteX2-5" fmla="*/ 5804 w 10008"/>
              <a:gd name="connsiteY2-6" fmla="*/ 9634 h 10000"/>
              <a:gd name="connsiteX3-7" fmla="*/ 7180 w 10008"/>
              <a:gd name="connsiteY3-8" fmla="*/ 9467 h 10000"/>
              <a:gd name="connsiteX4-9" fmla="*/ 10008 w 10008"/>
              <a:gd name="connsiteY4-10" fmla="*/ 9998 h 10000"/>
              <a:gd name="connsiteX5-11" fmla="*/ 9988 w 10008"/>
              <a:gd name="connsiteY5-12" fmla="*/ 7667 h 10000"/>
              <a:gd name="connsiteX6-13" fmla="*/ 10000 w 10008"/>
              <a:gd name="connsiteY6-14" fmla="*/ 0 h 10000"/>
              <a:gd name="connsiteX7-15" fmla="*/ 0 w 10008"/>
              <a:gd name="connsiteY7-16" fmla="*/ 4 h 10000"/>
              <a:gd name="connsiteX8-17" fmla="*/ 14 w 10008"/>
              <a:gd name="connsiteY8-18" fmla="*/ 10000 h 10000"/>
              <a:gd name="connsiteX0-19" fmla="*/ 14 w 10036"/>
              <a:gd name="connsiteY0-20" fmla="*/ 10000 h 10129"/>
              <a:gd name="connsiteX1-21" fmla="*/ 5271 w 10036"/>
              <a:gd name="connsiteY1-22" fmla="*/ 9985 h 10129"/>
              <a:gd name="connsiteX2-23" fmla="*/ 5804 w 10036"/>
              <a:gd name="connsiteY2-24" fmla="*/ 9634 h 10129"/>
              <a:gd name="connsiteX3-25" fmla="*/ 9977 w 10036"/>
              <a:gd name="connsiteY3-26" fmla="*/ 10000 h 10129"/>
              <a:gd name="connsiteX4-27" fmla="*/ 10008 w 10036"/>
              <a:gd name="connsiteY4-28" fmla="*/ 9998 h 10129"/>
              <a:gd name="connsiteX5-29" fmla="*/ 9988 w 10036"/>
              <a:gd name="connsiteY5-30" fmla="*/ 7667 h 10129"/>
              <a:gd name="connsiteX6-31" fmla="*/ 10000 w 10036"/>
              <a:gd name="connsiteY6-32" fmla="*/ 0 h 10129"/>
              <a:gd name="connsiteX7-33" fmla="*/ 0 w 10036"/>
              <a:gd name="connsiteY7-34" fmla="*/ 4 h 10129"/>
              <a:gd name="connsiteX8-35" fmla="*/ 14 w 10036"/>
              <a:gd name="connsiteY8-36" fmla="*/ 10000 h 10129"/>
              <a:gd name="connsiteX0-37" fmla="*/ 14 w 10036"/>
              <a:gd name="connsiteY0-38" fmla="*/ 10000 h 10147"/>
              <a:gd name="connsiteX1-39" fmla="*/ 5271 w 10036"/>
              <a:gd name="connsiteY1-40" fmla="*/ 9985 h 10147"/>
              <a:gd name="connsiteX2-41" fmla="*/ 6204 w 10036"/>
              <a:gd name="connsiteY2-42" fmla="*/ 9860 h 10147"/>
              <a:gd name="connsiteX3-43" fmla="*/ 9977 w 10036"/>
              <a:gd name="connsiteY3-44" fmla="*/ 10000 h 10147"/>
              <a:gd name="connsiteX4-45" fmla="*/ 10008 w 10036"/>
              <a:gd name="connsiteY4-46" fmla="*/ 9998 h 10147"/>
              <a:gd name="connsiteX5-47" fmla="*/ 9988 w 10036"/>
              <a:gd name="connsiteY5-48" fmla="*/ 7667 h 10147"/>
              <a:gd name="connsiteX6-49" fmla="*/ 10000 w 10036"/>
              <a:gd name="connsiteY6-50" fmla="*/ 0 h 10147"/>
              <a:gd name="connsiteX7-51" fmla="*/ 0 w 10036"/>
              <a:gd name="connsiteY7-52" fmla="*/ 4 h 10147"/>
              <a:gd name="connsiteX8-53" fmla="*/ 14 w 10036"/>
              <a:gd name="connsiteY8-54" fmla="*/ 10000 h 10147"/>
              <a:gd name="connsiteX0-55" fmla="*/ 14 w 10036"/>
              <a:gd name="connsiteY0-56" fmla="*/ 10000 h 10252"/>
              <a:gd name="connsiteX1-57" fmla="*/ 5271 w 10036"/>
              <a:gd name="connsiteY1-58" fmla="*/ 9985 h 10252"/>
              <a:gd name="connsiteX2-59" fmla="*/ 6204 w 10036"/>
              <a:gd name="connsiteY2-60" fmla="*/ 9860 h 10252"/>
              <a:gd name="connsiteX3-61" fmla="*/ 9977 w 10036"/>
              <a:gd name="connsiteY3-62" fmla="*/ 10000 h 10252"/>
              <a:gd name="connsiteX4-63" fmla="*/ 10008 w 10036"/>
              <a:gd name="connsiteY4-64" fmla="*/ 9998 h 10252"/>
              <a:gd name="connsiteX5-65" fmla="*/ 9988 w 10036"/>
              <a:gd name="connsiteY5-66" fmla="*/ 7667 h 10252"/>
              <a:gd name="connsiteX6-67" fmla="*/ 10000 w 10036"/>
              <a:gd name="connsiteY6-68" fmla="*/ 0 h 10252"/>
              <a:gd name="connsiteX7-69" fmla="*/ 0 w 10036"/>
              <a:gd name="connsiteY7-70" fmla="*/ 4 h 10252"/>
              <a:gd name="connsiteX8-71" fmla="*/ 14 w 10036"/>
              <a:gd name="connsiteY8-72" fmla="*/ 10000 h 10252"/>
              <a:gd name="connsiteX0-73" fmla="*/ 14 w 10036"/>
              <a:gd name="connsiteY0-74" fmla="*/ 10000 h 10252"/>
              <a:gd name="connsiteX1-75" fmla="*/ 5271 w 10036"/>
              <a:gd name="connsiteY1-76" fmla="*/ 9985 h 10252"/>
              <a:gd name="connsiteX2-77" fmla="*/ 6204 w 10036"/>
              <a:gd name="connsiteY2-78" fmla="*/ 9860 h 10252"/>
              <a:gd name="connsiteX3-79" fmla="*/ 9977 w 10036"/>
              <a:gd name="connsiteY3-80" fmla="*/ 10000 h 10252"/>
              <a:gd name="connsiteX4-81" fmla="*/ 10008 w 10036"/>
              <a:gd name="connsiteY4-82" fmla="*/ 9998 h 10252"/>
              <a:gd name="connsiteX5-83" fmla="*/ 9988 w 10036"/>
              <a:gd name="connsiteY5-84" fmla="*/ 7667 h 10252"/>
              <a:gd name="connsiteX6-85" fmla="*/ 10000 w 10036"/>
              <a:gd name="connsiteY6-86" fmla="*/ 0 h 10252"/>
              <a:gd name="connsiteX7-87" fmla="*/ 0 w 10036"/>
              <a:gd name="connsiteY7-88" fmla="*/ 4 h 10252"/>
              <a:gd name="connsiteX8-89" fmla="*/ 14 w 10036"/>
              <a:gd name="connsiteY8-90" fmla="*/ 10000 h 10252"/>
              <a:gd name="connsiteX0-91" fmla="*/ 14 w 10036"/>
              <a:gd name="connsiteY0-92" fmla="*/ 10000 h 10281"/>
              <a:gd name="connsiteX1-93" fmla="*/ 5271 w 10036"/>
              <a:gd name="connsiteY1-94" fmla="*/ 9985 h 10281"/>
              <a:gd name="connsiteX2-95" fmla="*/ 6265 w 10036"/>
              <a:gd name="connsiteY2-96" fmla="*/ 9963 h 10281"/>
              <a:gd name="connsiteX3-97" fmla="*/ 9977 w 10036"/>
              <a:gd name="connsiteY3-98" fmla="*/ 10000 h 10281"/>
              <a:gd name="connsiteX4-99" fmla="*/ 10008 w 10036"/>
              <a:gd name="connsiteY4-100" fmla="*/ 9998 h 10281"/>
              <a:gd name="connsiteX5-101" fmla="*/ 9988 w 10036"/>
              <a:gd name="connsiteY5-102" fmla="*/ 7667 h 10281"/>
              <a:gd name="connsiteX6-103" fmla="*/ 10000 w 10036"/>
              <a:gd name="connsiteY6-104" fmla="*/ 0 h 10281"/>
              <a:gd name="connsiteX7-105" fmla="*/ 0 w 10036"/>
              <a:gd name="connsiteY7-106" fmla="*/ 4 h 10281"/>
              <a:gd name="connsiteX8-107" fmla="*/ 14 w 10036"/>
              <a:gd name="connsiteY8-108" fmla="*/ 10000 h 10281"/>
              <a:gd name="connsiteX0-109" fmla="*/ 14 w 10036"/>
              <a:gd name="connsiteY0-110" fmla="*/ 10000 h 10261"/>
              <a:gd name="connsiteX1-111" fmla="*/ 5271 w 10036"/>
              <a:gd name="connsiteY1-112" fmla="*/ 9985 h 10261"/>
              <a:gd name="connsiteX2-113" fmla="*/ 6265 w 10036"/>
              <a:gd name="connsiteY2-114" fmla="*/ 9963 h 10261"/>
              <a:gd name="connsiteX3-115" fmla="*/ 9977 w 10036"/>
              <a:gd name="connsiteY3-116" fmla="*/ 10000 h 10261"/>
              <a:gd name="connsiteX4-117" fmla="*/ 10008 w 10036"/>
              <a:gd name="connsiteY4-118" fmla="*/ 9998 h 10261"/>
              <a:gd name="connsiteX5-119" fmla="*/ 9988 w 10036"/>
              <a:gd name="connsiteY5-120" fmla="*/ 7667 h 10261"/>
              <a:gd name="connsiteX6-121" fmla="*/ 10000 w 10036"/>
              <a:gd name="connsiteY6-122" fmla="*/ 0 h 10261"/>
              <a:gd name="connsiteX7-123" fmla="*/ 0 w 10036"/>
              <a:gd name="connsiteY7-124" fmla="*/ 4 h 10261"/>
              <a:gd name="connsiteX8-125" fmla="*/ 14 w 10036"/>
              <a:gd name="connsiteY8-126" fmla="*/ 10000 h 10261"/>
              <a:gd name="connsiteX0-127" fmla="*/ 14 w 10068"/>
              <a:gd name="connsiteY0-128" fmla="*/ 10000 h 10261"/>
              <a:gd name="connsiteX1-129" fmla="*/ 5271 w 10068"/>
              <a:gd name="connsiteY1-130" fmla="*/ 9985 h 10261"/>
              <a:gd name="connsiteX2-131" fmla="*/ 6265 w 10068"/>
              <a:gd name="connsiteY2-132" fmla="*/ 9963 h 10261"/>
              <a:gd name="connsiteX3-133" fmla="*/ 9977 w 10068"/>
              <a:gd name="connsiteY3-134" fmla="*/ 10000 h 10261"/>
              <a:gd name="connsiteX4-135" fmla="*/ 10008 w 10068"/>
              <a:gd name="connsiteY4-136" fmla="*/ 9998 h 10261"/>
              <a:gd name="connsiteX5-137" fmla="*/ 9988 w 10068"/>
              <a:gd name="connsiteY5-138" fmla="*/ 7667 h 10261"/>
              <a:gd name="connsiteX6-139" fmla="*/ 10000 w 10068"/>
              <a:gd name="connsiteY6-140" fmla="*/ 0 h 10261"/>
              <a:gd name="connsiteX7-141" fmla="*/ 0 w 10068"/>
              <a:gd name="connsiteY7-142" fmla="*/ 4 h 10261"/>
              <a:gd name="connsiteX8-143" fmla="*/ 14 w 10068"/>
              <a:gd name="connsiteY8-144" fmla="*/ 10000 h 10261"/>
              <a:gd name="connsiteX0-145" fmla="*/ 14 w 10068"/>
              <a:gd name="connsiteY0-146" fmla="*/ 10000 h 10261"/>
              <a:gd name="connsiteX1-147" fmla="*/ 5271 w 10068"/>
              <a:gd name="connsiteY1-148" fmla="*/ 9985 h 10261"/>
              <a:gd name="connsiteX2-149" fmla="*/ 6265 w 10068"/>
              <a:gd name="connsiteY2-150" fmla="*/ 9963 h 10261"/>
              <a:gd name="connsiteX3-151" fmla="*/ 9977 w 10068"/>
              <a:gd name="connsiteY3-152" fmla="*/ 10000 h 10261"/>
              <a:gd name="connsiteX4-153" fmla="*/ 10008 w 10068"/>
              <a:gd name="connsiteY4-154" fmla="*/ 9998 h 10261"/>
              <a:gd name="connsiteX5-155" fmla="*/ 9988 w 10068"/>
              <a:gd name="connsiteY5-156" fmla="*/ 7667 h 10261"/>
              <a:gd name="connsiteX6-157" fmla="*/ 10000 w 10068"/>
              <a:gd name="connsiteY6-158" fmla="*/ 0 h 10261"/>
              <a:gd name="connsiteX7-159" fmla="*/ 0 w 10068"/>
              <a:gd name="connsiteY7-160" fmla="*/ 4 h 10261"/>
              <a:gd name="connsiteX8-161" fmla="*/ 14 w 10068"/>
              <a:gd name="connsiteY8-162" fmla="*/ 10000 h 10261"/>
              <a:gd name="connsiteX0-163" fmla="*/ 14 w 10013"/>
              <a:gd name="connsiteY0-164" fmla="*/ 10000 h 10261"/>
              <a:gd name="connsiteX1-165" fmla="*/ 5271 w 10013"/>
              <a:gd name="connsiteY1-166" fmla="*/ 9985 h 10261"/>
              <a:gd name="connsiteX2-167" fmla="*/ 6265 w 10013"/>
              <a:gd name="connsiteY2-168" fmla="*/ 9963 h 10261"/>
              <a:gd name="connsiteX3-169" fmla="*/ 9977 w 10013"/>
              <a:gd name="connsiteY3-170" fmla="*/ 10000 h 10261"/>
              <a:gd name="connsiteX4-171" fmla="*/ 9409 w 10013"/>
              <a:gd name="connsiteY4-172" fmla="*/ 10060 h 10261"/>
              <a:gd name="connsiteX5-173" fmla="*/ 9988 w 10013"/>
              <a:gd name="connsiteY5-174" fmla="*/ 7667 h 10261"/>
              <a:gd name="connsiteX6-175" fmla="*/ 10000 w 10013"/>
              <a:gd name="connsiteY6-176" fmla="*/ 0 h 10261"/>
              <a:gd name="connsiteX7-177" fmla="*/ 0 w 10013"/>
              <a:gd name="connsiteY7-178" fmla="*/ 4 h 10261"/>
              <a:gd name="connsiteX8-179" fmla="*/ 14 w 10013"/>
              <a:gd name="connsiteY8-180" fmla="*/ 10000 h 10261"/>
              <a:gd name="connsiteX0-181" fmla="*/ 14 w 10064"/>
              <a:gd name="connsiteY0-182" fmla="*/ 10000 h 10261"/>
              <a:gd name="connsiteX1-183" fmla="*/ 5271 w 10064"/>
              <a:gd name="connsiteY1-184" fmla="*/ 9985 h 10261"/>
              <a:gd name="connsiteX2-185" fmla="*/ 6265 w 10064"/>
              <a:gd name="connsiteY2-186" fmla="*/ 9963 h 10261"/>
              <a:gd name="connsiteX3-187" fmla="*/ 9977 w 10064"/>
              <a:gd name="connsiteY3-188" fmla="*/ 10000 h 10261"/>
              <a:gd name="connsiteX4-189" fmla="*/ 9993 w 10064"/>
              <a:gd name="connsiteY4-190" fmla="*/ 9691 h 10261"/>
              <a:gd name="connsiteX5-191" fmla="*/ 9988 w 10064"/>
              <a:gd name="connsiteY5-192" fmla="*/ 7667 h 10261"/>
              <a:gd name="connsiteX6-193" fmla="*/ 10000 w 10064"/>
              <a:gd name="connsiteY6-194" fmla="*/ 0 h 10261"/>
              <a:gd name="connsiteX7-195" fmla="*/ 0 w 10064"/>
              <a:gd name="connsiteY7-196" fmla="*/ 4 h 10261"/>
              <a:gd name="connsiteX8-197" fmla="*/ 14 w 10064"/>
              <a:gd name="connsiteY8-198" fmla="*/ 10000 h 10261"/>
              <a:gd name="connsiteX0-199" fmla="*/ 14 w 10000"/>
              <a:gd name="connsiteY0-200" fmla="*/ 10000 h 10436"/>
              <a:gd name="connsiteX1-201" fmla="*/ 5271 w 10000"/>
              <a:gd name="connsiteY1-202" fmla="*/ 9985 h 10436"/>
              <a:gd name="connsiteX2-203" fmla="*/ 6265 w 10000"/>
              <a:gd name="connsiteY2-204" fmla="*/ 9963 h 10436"/>
              <a:gd name="connsiteX3-205" fmla="*/ 9485 w 10000"/>
              <a:gd name="connsiteY3-206" fmla="*/ 10226 h 10436"/>
              <a:gd name="connsiteX4-207" fmla="*/ 9993 w 10000"/>
              <a:gd name="connsiteY4-208" fmla="*/ 9691 h 10436"/>
              <a:gd name="connsiteX5-209" fmla="*/ 9988 w 10000"/>
              <a:gd name="connsiteY5-210" fmla="*/ 7667 h 10436"/>
              <a:gd name="connsiteX6-211" fmla="*/ 10000 w 10000"/>
              <a:gd name="connsiteY6-212" fmla="*/ 0 h 10436"/>
              <a:gd name="connsiteX7-213" fmla="*/ 0 w 10000"/>
              <a:gd name="connsiteY7-214" fmla="*/ 4 h 10436"/>
              <a:gd name="connsiteX8-215" fmla="*/ 14 w 10000"/>
              <a:gd name="connsiteY8-216" fmla="*/ 10000 h 10436"/>
              <a:gd name="connsiteX0-217" fmla="*/ 14 w 10000"/>
              <a:gd name="connsiteY0-218" fmla="*/ 10000 h 10436"/>
              <a:gd name="connsiteX1-219" fmla="*/ 5271 w 10000"/>
              <a:gd name="connsiteY1-220" fmla="*/ 9985 h 10436"/>
              <a:gd name="connsiteX2-221" fmla="*/ 6265 w 10000"/>
              <a:gd name="connsiteY2-222" fmla="*/ 9963 h 10436"/>
              <a:gd name="connsiteX3-223" fmla="*/ 9485 w 10000"/>
              <a:gd name="connsiteY3-224" fmla="*/ 10226 h 10436"/>
              <a:gd name="connsiteX4-225" fmla="*/ 9993 w 10000"/>
              <a:gd name="connsiteY4-226" fmla="*/ 9999 h 10436"/>
              <a:gd name="connsiteX5-227" fmla="*/ 9988 w 10000"/>
              <a:gd name="connsiteY5-228" fmla="*/ 7667 h 10436"/>
              <a:gd name="connsiteX6-229" fmla="*/ 10000 w 10000"/>
              <a:gd name="connsiteY6-230" fmla="*/ 0 h 10436"/>
              <a:gd name="connsiteX7-231" fmla="*/ 0 w 10000"/>
              <a:gd name="connsiteY7-232" fmla="*/ 4 h 10436"/>
              <a:gd name="connsiteX8-233" fmla="*/ 14 w 10000"/>
              <a:gd name="connsiteY8-234" fmla="*/ 10000 h 10436"/>
              <a:gd name="connsiteX0-235" fmla="*/ 14 w 10000"/>
              <a:gd name="connsiteY0-236" fmla="*/ 10000 h 10448"/>
              <a:gd name="connsiteX1-237" fmla="*/ 5271 w 10000"/>
              <a:gd name="connsiteY1-238" fmla="*/ 9985 h 10448"/>
              <a:gd name="connsiteX2-239" fmla="*/ 6342 w 10000"/>
              <a:gd name="connsiteY2-240" fmla="*/ 10025 h 10448"/>
              <a:gd name="connsiteX3-241" fmla="*/ 9485 w 10000"/>
              <a:gd name="connsiteY3-242" fmla="*/ 10226 h 10448"/>
              <a:gd name="connsiteX4-243" fmla="*/ 9993 w 10000"/>
              <a:gd name="connsiteY4-244" fmla="*/ 9999 h 10448"/>
              <a:gd name="connsiteX5-245" fmla="*/ 9988 w 10000"/>
              <a:gd name="connsiteY5-246" fmla="*/ 7667 h 10448"/>
              <a:gd name="connsiteX6-247" fmla="*/ 10000 w 10000"/>
              <a:gd name="connsiteY6-248" fmla="*/ 0 h 10448"/>
              <a:gd name="connsiteX7-249" fmla="*/ 0 w 10000"/>
              <a:gd name="connsiteY7-250" fmla="*/ 4 h 10448"/>
              <a:gd name="connsiteX8-251" fmla="*/ 14 w 10000"/>
              <a:gd name="connsiteY8-252" fmla="*/ 10000 h 10448"/>
              <a:gd name="connsiteX0-253" fmla="*/ 14 w 10000"/>
              <a:gd name="connsiteY0-254" fmla="*/ 10000 h 10441"/>
              <a:gd name="connsiteX1-255" fmla="*/ 5271 w 10000"/>
              <a:gd name="connsiteY1-256" fmla="*/ 9985 h 10441"/>
              <a:gd name="connsiteX2-257" fmla="*/ 6342 w 10000"/>
              <a:gd name="connsiteY2-258" fmla="*/ 10025 h 10441"/>
              <a:gd name="connsiteX3-259" fmla="*/ 9485 w 10000"/>
              <a:gd name="connsiteY3-260" fmla="*/ 10226 h 10441"/>
              <a:gd name="connsiteX4-261" fmla="*/ 9993 w 10000"/>
              <a:gd name="connsiteY4-262" fmla="*/ 9999 h 10441"/>
              <a:gd name="connsiteX5-263" fmla="*/ 9988 w 10000"/>
              <a:gd name="connsiteY5-264" fmla="*/ 7667 h 10441"/>
              <a:gd name="connsiteX6-265" fmla="*/ 10000 w 10000"/>
              <a:gd name="connsiteY6-266" fmla="*/ 0 h 10441"/>
              <a:gd name="connsiteX7-267" fmla="*/ 0 w 10000"/>
              <a:gd name="connsiteY7-268" fmla="*/ 4 h 10441"/>
              <a:gd name="connsiteX8-269" fmla="*/ 14 w 10000"/>
              <a:gd name="connsiteY8-270" fmla="*/ 10000 h 10441"/>
              <a:gd name="connsiteX0-271" fmla="*/ 14 w 10000"/>
              <a:gd name="connsiteY0-272" fmla="*/ 10000 h 10441"/>
              <a:gd name="connsiteX1-273" fmla="*/ 5271 w 10000"/>
              <a:gd name="connsiteY1-274" fmla="*/ 9985 h 10441"/>
              <a:gd name="connsiteX2-275" fmla="*/ 6342 w 10000"/>
              <a:gd name="connsiteY2-276" fmla="*/ 10025 h 10441"/>
              <a:gd name="connsiteX3-277" fmla="*/ 9485 w 10000"/>
              <a:gd name="connsiteY3-278" fmla="*/ 10226 h 10441"/>
              <a:gd name="connsiteX4-279" fmla="*/ 9993 w 10000"/>
              <a:gd name="connsiteY4-280" fmla="*/ 9999 h 10441"/>
              <a:gd name="connsiteX5-281" fmla="*/ 9988 w 10000"/>
              <a:gd name="connsiteY5-282" fmla="*/ 7667 h 10441"/>
              <a:gd name="connsiteX6-283" fmla="*/ 10000 w 10000"/>
              <a:gd name="connsiteY6-284" fmla="*/ 0 h 10441"/>
              <a:gd name="connsiteX7-285" fmla="*/ 0 w 10000"/>
              <a:gd name="connsiteY7-286" fmla="*/ 4 h 10441"/>
              <a:gd name="connsiteX8-287" fmla="*/ 14 w 10000"/>
              <a:gd name="connsiteY8-288" fmla="*/ 10000 h 10441"/>
              <a:gd name="connsiteX0-289" fmla="*/ 14 w 10000"/>
              <a:gd name="connsiteY0-290" fmla="*/ 10000 h 10296"/>
              <a:gd name="connsiteX1-291" fmla="*/ 5271 w 10000"/>
              <a:gd name="connsiteY1-292" fmla="*/ 9985 h 10296"/>
              <a:gd name="connsiteX2-293" fmla="*/ 6342 w 10000"/>
              <a:gd name="connsiteY2-294" fmla="*/ 10025 h 10296"/>
              <a:gd name="connsiteX3-295" fmla="*/ 9485 w 10000"/>
              <a:gd name="connsiteY3-296" fmla="*/ 10226 h 10296"/>
              <a:gd name="connsiteX4-297" fmla="*/ 9993 w 10000"/>
              <a:gd name="connsiteY4-298" fmla="*/ 9999 h 10296"/>
              <a:gd name="connsiteX5-299" fmla="*/ 9988 w 10000"/>
              <a:gd name="connsiteY5-300" fmla="*/ 7667 h 10296"/>
              <a:gd name="connsiteX6-301" fmla="*/ 10000 w 10000"/>
              <a:gd name="connsiteY6-302" fmla="*/ 0 h 10296"/>
              <a:gd name="connsiteX7-303" fmla="*/ 0 w 10000"/>
              <a:gd name="connsiteY7-304" fmla="*/ 4 h 10296"/>
              <a:gd name="connsiteX8-305" fmla="*/ 14 w 10000"/>
              <a:gd name="connsiteY8-306" fmla="*/ 10000 h 10296"/>
              <a:gd name="connsiteX0-307" fmla="*/ 14 w 10000"/>
              <a:gd name="connsiteY0-308" fmla="*/ 10000 h 10265"/>
              <a:gd name="connsiteX1-309" fmla="*/ 5271 w 10000"/>
              <a:gd name="connsiteY1-310" fmla="*/ 9985 h 10265"/>
              <a:gd name="connsiteX2-311" fmla="*/ 6342 w 10000"/>
              <a:gd name="connsiteY2-312" fmla="*/ 10025 h 10265"/>
              <a:gd name="connsiteX3-313" fmla="*/ 9485 w 10000"/>
              <a:gd name="connsiteY3-314" fmla="*/ 10144 h 10265"/>
              <a:gd name="connsiteX4-315" fmla="*/ 9993 w 10000"/>
              <a:gd name="connsiteY4-316" fmla="*/ 9999 h 10265"/>
              <a:gd name="connsiteX5-317" fmla="*/ 9988 w 10000"/>
              <a:gd name="connsiteY5-318" fmla="*/ 7667 h 10265"/>
              <a:gd name="connsiteX6-319" fmla="*/ 10000 w 10000"/>
              <a:gd name="connsiteY6-320" fmla="*/ 0 h 10265"/>
              <a:gd name="connsiteX7-321" fmla="*/ 0 w 10000"/>
              <a:gd name="connsiteY7-322" fmla="*/ 4 h 10265"/>
              <a:gd name="connsiteX8-323" fmla="*/ 14 w 10000"/>
              <a:gd name="connsiteY8-324" fmla="*/ 10000 h 10265"/>
              <a:gd name="connsiteX0-325" fmla="*/ 14 w 10000"/>
              <a:gd name="connsiteY0-326" fmla="*/ 10000 h 10265"/>
              <a:gd name="connsiteX1-327" fmla="*/ 5271 w 10000"/>
              <a:gd name="connsiteY1-328" fmla="*/ 9985 h 10265"/>
              <a:gd name="connsiteX2-329" fmla="*/ 6342 w 10000"/>
              <a:gd name="connsiteY2-330" fmla="*/ 10025 h 10265"/>
              <a:gd name="connsiteX3-331" fmla="*/ 9485 w 10000"/>
              <a:gd name="connsiteY3-332" fmla="*/ 10144 h 10265"/>
              <a:gd name="connsiteX4-333" fmla="*/ 9993 w 10000"/>
              <a:gd name="connsiteY4-334" fmla="*/ 9999 h 10265"/>
              <a:gd name="connsiteX5-335" fmla="*/ 9988 w 10000"/>
              <a:gd name="connsiteY5-336" fmla="*/ 7667 h 10265"/>
              <a:gd name="connsiteX6-337" fmla="*/ 10000 w 10000"/>
              <a:gd name="connsiteY6-338" fmla="*/ 0 h 10265"/>
              <a:gd name="connsiteX7-339" fmla="*/ 0 w 10000"/>
              <a:gd name="connsiteY7-340" fmla="*/ 4 h 10265"/>
              <a:gd name="connsiteX8-341" fmla="*/ 14 w 10000"/>
              <a:gd name="connsiteY8-342" fmla="*/ 10000 h 10265"/>
              <a:gd name="connsiteX0-343" fmla="*/ 14 w 10000"/>
              <a:gd name="connsiteY0-344" fmla="*/ 10000 h 10144"/>
              <a:gd name="connsiteX1-345" fmla="*/ 5271 w 10000"/>
              <a:gd name="connsiteY1-346" fmla="*/ 9985 h 10144"/>
              <a:gd name="connsiteX2-347" fmla="*/ 6342 w 10000"/>
              <a:gd name="connsiteY2-348" fmla="*/ 10025 h 10144"/>
              <a:gd name="connsiteX3-349" fmla="*/ 9485 w 10000"/>
              <a:gd name="connsiteY3-350" fmla="*/ 10144 h 10144"/>
              <a:gd name="connsiteX4-351" fmla="*/ 9993 w 10000"/>
              <a:gd name="connsiteY4-352" fmla="*/ 9999 h 10144"/>
              <a:gd name="connsiteX5-353" fmla="*/ 9988 w 10000"/>
              <a:gd name="connsiteY5-354" fmla="*/ 7667 h 10144"/>
              <a:gd name="connsiteX6-355" fmla="*/ 10000 w 10000"/>
              <a:gd name="connsiteY6-356" fmla="*/ 0 h 10144"/>
              <a:gd name="connsiteX7-357" fmla="*/ 0 w 10000"/>
              <a:gd name="connsiteY7-358" fmla="*/ 4 h 10144"/>
              <a:gd name="connsiteX8-359" fmla="*/ 14 w 10000"/>
              <a:gd name="connsiteY8-360" fmla="*/ 10000 h 10144"/>
              <a:gd name="connsiteX0-361" fmla="*/ 14 w 10000"/>
              <a:gd name="connsiteY0-362" fmla="*/ 10000 h 10144"/>
              <a:gd name="connsiteX1-363" fmla="*/ 5271 w 10000"/>
              <a:gd name="connsiteY1-364" fmla="*/ 9985 h 10144"/>
              <a:gd name="connsiteX2-365" fmla="*/ 6342 w 10000"/>
              <a:gd name="connsiteY2-366" fmla="*/ 10025 h 10144"/>
              <a:gd name="connsiteX3-367" fmla="*/ 9485 w 10000"/>
              <a:gd name="connsiteY3-368" fmla="*/ 10144 h 10144"/>
              <a:gd name="connsiteX4-369" fmla="*/ 9993 w 10000"/>
              <a:gd name="connsiteY4-370" fmla="*/ 9999 h 10144"/>
              <a:gd name="connsiteX5-371" fmla="*/ 9988 w 10000"/>
              <a:gd name="connsiteY5-372" fmla="*/ 7667 h 10144"/>
              <a:gd name="connsiteX6-373" fmla="*/ 10000 w 10000"/>
              <a:gd name="connsiteY6-374" fmla="*/ 0 h 10144"/>
              <a:gd name="connsiteX7-375" fmla="*/ 0 w 10000"/>
              <a:gd name="connsiteY7-376" fmla="*/ 4 h 10144"/>
              <a:gd name="connsiteX8-377" fmla="*/ 14 w 10000"/>
              <a:gd name="connsiteY8-378" fmla="*/ 10000 h 10144"/>
              <a:gd name="connsiteX0-379" fmla="*/ 14 w 10000"/>
              <a:gd name="connsiteY0-380" fmla="*/ 10000 h 10057"/>
              <a:gd name="connsiteX1-381" fmla="*/ 5271 w 10000"/>
              <a:gd name="connsiteY1-382" fmla="*/ 9985 h 10057"/>
              <a:gd name="connsiteX2-383" fmla="*/ 6342 w 10000"/>
              <a:gd name="connsiteY2-384" fmla="*/ 10025 h 10057"/>
              <a:gd name="connsiteX3-385" fmla="*/ 9454 w 10000"/>
              <a:gd name="connsiteY3-386" fmla="*/ 10041 h 10057"/>
              <a:gd name="connsiteX4-387" fmla="*/ 9993 w 10000"/>
              <a:gd name="connsiteY4-388" fmla="*/ 9999 h 10057"/>
              <a:gd name="connsiteX5-389" fmla="*/ 9988 w 10000"/>
              <a:gd name="connsiteY5-390" fmla="*/ 7667 h 10057"/>
              <a:gd name="connsiteX6-391" fmla="*/ 10000 w 10000"/>
              <a:gd name="connsiteY6-392" fmla="*/ 0 h 10057"/>
              <a:gd name="connsiteX7-393" fmla="*/ 0 w 10000"/>
              <a:gd name="connsiteY7-394" fmla="*/ 4 h 10057"/>
              <a:gd name="connsiteX8-395" fmla="*/ 14 w 10000"/>
              <a:gd name="connsiteY8-396" fmla="*/ 10000 h 10057"/>
              <a:gd name="connsiteX0-397" fmla="*/ 14 w 10000"/>
              <a:gd name="connsiteY0-398" fmla="*/ 10000 h 10070"/>
              <a:gd name="connsiteX1-399" fmla="*/ 5271 w 10000"/>
              <a:gd name="connsiteY1-400" fmla="*/ 9985 h 10070"/>
              <a:gd name="connsiteX2-401" fmla="*/ 6342 w 10000"/>
              <a:gd name="connsiteY2-402" fmla="*/ 10025 h 10070"/>
              <a:gd name="connsiteX3-403" fmla="*/ 9454 w 10000"/>
              <a:gd name="connsiteY3-404" fmla="*/ 10041 h 10070"/>
              <a:gd name="connsiteX4-405" fmla="*/ 9993 w 10000"/>
              <a:gd name="connsiteY4-406" fmla="*/ 9999 h 10070"/>
              <a:gd name="connsiteX5-407" fmla="*/ 9988 w 10000"/>
              <a:gd name="connsiteY5-408" fmla="*/ 7667 h 10070"/>
              <a:gd name="connsiteX6-409" fmla="*/ 10000 w 10000"/>
              <a:gd name="connsiteY6-410" fmla="*/ 0 h 10070"/>
              <a:gd name="connsiteX7-411" fmla="*/ 0 w 10000"/>
              <a:gd name="connsiteY7-412" fmla="*/ 4 h 10070"/>
              <a:gd name="connsiteX8-413" fmla="*/ 14 w 10000"/>
              <a:gd name="connsiteY8-414" fmla="*/ 10000 h 10070"/>
              <a:gd name="connsiteX0-415" fmla="*/ 14 w 10000"/>
              <a:gd name="connsiteY0-416" fmla="*/ 10000 h 10057"/>
              <a:gd name="connsiteX1-417" fmla="*/ 5271 w 10000"/>
              <a:gd name="connsiteY1-418" fmla="*/ 9985 h 10057"/>
              <a:gd name="connsiteX2-419" fmla="*/ 6342 w 10000"/>
              <a:gd name="connsiteY2-420" fmla="*/ 10025 h 10057"/>
              <a:gd name="connsiteX3-421" fmla="*/ 9454 w 10000"/>
              <a:gd name="connsiteY3-422" fmla="*/ 10041 h 10057"/>
              <a:gd name="connsiteX4-423" fmla="*/ 9993 w 10000"/>
              <a:gd name="connsiteY4-424" fmla="*/ 9999 h 10057"/>
              <a:gd name="connsiteX5-425" fmla="*/ 9988 w 10000"/>
              <a:gd name="connsiteY5-426" fmla="*/ 7667 h 10057"/>
              <a:gd name="connsiteX6-427" fmla="*/ 10000 w 10000"/>
              <a:gd name="connsiteY6-428" fmla="*/ 0 h 10057"/>
              <a:gd name="connsiteX7-429" fmla="*/ 0 w 10000"/>
              <a:gd name="connsiteY7-430" fmla="*/ 4 h 10057"/>
              <a:gd name="connsiteX8-431" fmla="*/ 14 w 10000"/>
              <a:gd name="connsiteY8-432" fmla="*/ 10000 h 100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000" h="10057">
                <a:moveTo>
                  <a:pt x="14" y="10000"/>
                </a:moveTo>
                <a:lnTo>
                  <a:pt x="5271" y="9985"/>
                </a:lnTo>
                <a:cubicBezTo>
                  <a:pt x="5516" y="9985"/>
                  <a:pt x="5990" y="10117"/>
                  <a:pt x="6342" y="10025"/>
                </a:cubicBezTo>
                <a:cubicBezTo>
                  <a:pt x="6893" y="10078"/>
                  <a:pt x="9103" y="10008"/>
                  <a:pt x="9454" y="10041"/>
                </a:cubicBezTo>
                <a:cubicBezTo>
                  <a:pt x="9768" y="10073"/>
                  <a:pt x="9677" y="9997"/>
                  <a:pt x="9993" y="9999"/>
                </a:cubicBezTo>
                <a:cubicBezTo>
                  <a:pt x="9986" y="9448"/>
                  <a:pt x="9995" y="8444"/>
                  <a:pt x="9988" y="7667"/>
                </a:cubicBezTo>
                <a:cubicBezTo>
                  <a:pt x="9992" y="5111"/>
                  <a:pt x="9996" y="2556"/>
                  <a:pt x="10000" y="0"/>
                </a:cubicBezTo>
                <a:lnTo>
                  <a:pt x="0" y="4"/>
                </a:lnTo>
                <a:cubicBezTo>
                  <a:pt x="5" y="3336"/>
                  <a:pt x="9" y="6668"/>
                  <a:pt x="14" y="10000"/>
                </a:cubicBezTo>
                <a:close/>
              </a:path>
            </a:pathLst>
          </a:custGeom>
          <a:gradFill flip="none" rotWithShape="1">
            <a:gsLst>
              <a:gs pos="0">
                <a:schemeClr val="accent5">
                  <a:lumMod val="20000"/>
                  <a:lumOff val="80000"/>
                </a:schemeClr>
              </a:gs>
              <a:gs pos="60000">
                <a:schemeClr val="accent5">
                  <a:lumMod val="20000"/>
                  <a:lumOff val="80000"/>
                </a:schemeClr>
              </a:gs>
              <a:gs pos="100000">
                <a:schemeClr val="bg1"/>
              </a:gs>
            </a:gsLst>
            <a:lin ang="10800000" scaled="1"/>
            <a:tileRect/>
          </a:gradFill>
          <a:ln>
            <a:noFill/>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319" name="Freeform 28"/>
          <p:cNvSpPr/>
          <p:nvPr/>
        </p:nvSpPr>
        <p:spPr>
          <a:xfrm flipH="1">
            <a:off x="-31750" y="2381"/>
            <a:ext cx="9186863" cy="704850"/>
          </a:xfrm>
          <a:custGeom>
            <a:avLst/>
            <a:gdLst/>
            <a:ahLst/>
            <a:cxnLst>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0" y="2147483647"/>
              </a:cxn>
              <a:cxn ang="0">
                <a:pos x="0" y="2147483647"/>
              </a:cxn>
            </a:cxnLst>
            <a:rect l="0" t="0" r="0" b="0"/>
            <a:pathLst>
              <a:path w="10015" h="10000">
                <a:moveTo>
                  <a:pt x="0" y="10000"/>
                </a:moveTo>
                <a:lnTo>
                  <a:pt x="3267" y="10000"/>
                </a:lnTo>
                <a:cubicBezTo>
                  <a:pt x="3621" y="9821"/>
                  <a:pt x="3528" y="9970"/>
                  <a:pt x="3732" y="9137"/>
                </a:cubicBezTo>
                <a:cubicBezTo>
                  <a:pt x="3973" y="8446"/>
                  <a:pt x="4214" y="6857"/>
                  <a:pt x="4424" y="7064"/>
                </a:cubicBezTo>
                <a:cubicBezTo>
                  <a:pt x="4560" y="6580"/>
                  <a:pt x="4543" y="7199"/>
                  <a:pt x="5031" y="7139"/>
                </a:cubicBezTo>
                <a:lnTo>
                  <a:pt x="10015" y="6968"/>
                </a:lnTo>
                <a:cubicBezTo>
                  <a:pt x="10005" y="4645"/>
                  <a:pt x="9996" y="2323"/>
                  <a:pt x="9986" y="0"/>
                </a:cubicBezTo>
                <a:lnTo>
                  <a:pt x="0" y="20"/>
                </a:lnTo>
                <a:lnTo>
                  <a:pt x="0" y="10000"/>
                </a:lnTo>
                <a:close/>
              </a:path>
            </a:pathLst>
          </a:custGeom>
          <a:solidFill>
            <a:srgbClr val="0072C6">
              <a:alpha val="100000"/>
            </a:srgbClr>
          </a:solidFill>
          <a:ln w="9525">
            <a:noFill/>
          </a:ln>
        </p:spPr>
        <p:txBody>
          <a:bodyPr/>
          <a:lstStyle/>
          <a:p>
            <a:endParaRPr lang="zh-CN" altLang="en-US" sz="1500"/>
          </a:p>
        </p:txBody>
      </p:sp>
      <p:sp>
        <p:nvSpPr>
          <p:cNvPr id="14" name="矩形 8"/>
          <p:cNvSpPr/>
          <p:nvPr/>
        </p:nvSpPr>
        <p:spPr bwMode="gray">
          <a:xfrm>
            <a:off x="-43375" y="-29316"/>
            <a:ext cx="9198486" cy="652310"/>
          </a:xfrm>
          <a:custGeom>
            <a:avLst/>
            <a:gdLst>
              <a:gd name="connsiteX0" fmla="*/ 7979 w 9163090"/>
              <a:gd name="connsiteY0" fmla="*/ 0 h 799898"/>
              <a:gd name="connsiteX1" fmla="*/ 9163090 w 9163090"/>
              <a:gd name="connsiteY1" fmla="*/ 1865 h 799898"/>
              <a:gd name="connsiteX2" fmla="*/ 9163090 w 9163090"/>
              <a:gd name="connsiteY2" fmla="*/ 799898 h 799898"/>
              <a:gd name="connsiteX3" fmla="*/ 6110859 w 9163090"/>
              <a:gd name="connsiteY3" fmla="*/ 798966 h 799898"/>
              <a:gd name="connsiteX4" fmla="*/ 5744781 w 9163090"/>
              <a:gd name="connsiteY4" fmla="*/ 739300 h 799898"/>
              <a:gd name="connsiteX5" fmla="*/ 5186948 w 9163090"/>
              <a:gd name="connsiteY5" fmla="*/ 440969 h 799898"/>
              <a:gd name="connsiteX6" fmla="*/ 4456378 w 9163090"/>
              <a:gd name="connsiteY6" fmla="*/ 363590 h 799898"/>
              <a:gd name="connsiteX7" fmla="*/ 251 w 9163090"/>
              <a:gd name="connsiteY7" fmla="*/ 536085 h 799898"/>
              <a:gd name="connsiteX8" fmla="*/ 7979 w 9163090"/>
              <a:gd name="connsiteY8" fmla="*/ 0 h 799898"/>
              <a:gd name="connsiteX0-1" fmla="*/ 7979 w 9163090"/>
              <a:gd name="connsiteY0-2" fmla="*/ 0 h 799898"/>
              <a:gd name="connsiteX1-3" fmla="*/ 9163090 w 9163090"/>
              <a:gd name="connsiteY1-4" fmla="*/ 1865 h 799898"/>
              <a:gd name="connsiteX2-5" fmla="*/ 9163090 w 9163090"/>
              <a:gd name="connsiteY2-6" fmla="*/ 799898 h 799898"/>
              <a:gd name="connsiteX3-7" fmla="*/ 6110859 w 9163090"/>
              <a:gd name="connsiteY3-8" fmla="*/ 798966 h 799898"/>
              <a:gd name="connsiteX4-9" fmla="*/ 5744781 w 9163090"/>
              <a:gd name="connsiteY4-10" fmla="*/ 739300 h 799898"/>
              <a:gd name="connsiteX5-11" fmla="*/ 5186948 w 9163090"/>
              <a:gd name="connsiteY5-12" fmla="*/ 440969 h 799898"/>
              <a:gd name="connsiteX6-13" fmla="*/ 4456378 w 9163090"/>
              <a:gd name="connsiteY6-14" fmla="*/ 537949 h 799898"/>
              <a:gd name="connsiteX7-15" fmla="*/ 251 w 9163090"/>
              <a:gd name="connsiteY7-16" fmla="*/ 536085 h 799898"/>
              <a:gd name="connsiteX8-17" fmla="*/ 7979 w 9163090"/>
              <a:gd name="connsiteY8-18" fmla="*/ 0 h 799898"/>
              <a:gd name="connsiteX0-19" fmla="*/ 7979 w 9163090"/>
              <a:gd name="connsiteY0-20" fmla="*/ 0 h 799898"/>
              <a:gd name="connsiteX1-21" fmla="*/ 9163090 w 9163090"/>
              <a:gd name="connsiteY1-22" fmla="*/ 1865 h 799898"/>
              <a:gd name="connsiteX2-23" fmla="*/ 9163090 w 9163090"/>
              <a:gd name="connsiteY2-24" fmla="*/ 799898 h 799898"/>
              <a:gd name="connsiteX3-25" fmla="*/ 6110859 w 9163090"/>
              <a:gd name="connsiteY3-26" fmla="*/ 798966 h 799898"/>
              <a:gd name="connsiteX4-27" fmla="*/ 5744781 w 9163090"/>
              <a:gd name="connsiteY4-28" fmla="*/ 739300 h 799898"/>
              <a:gd name="connsiteX5-29" fmla="*/ 5186948 w 9163090"/>
              <a:gd name="connsiteY5-30" fmla="*/ 561679 h 799898"/>
              <a:gd name="connsiteX6-31" fmla="*/ 4456378 w 9163090"/>
              <a:gd name="connsiteY6-32" fmla="*/ 537949 h 799898"/>
              <a:gd name="connsiteX7-33" fmla="*/ 251 w 9163090"/>
              <a:gd name="connsiteY7-34" fmla="*/ 536085 h 799898"/>
              <a:gd name="connsiteX8-35" fmla="*/ 7979 w 9163090"/>
              <a:gd name="connsiteY8-36" fmla="*/ 0 h 799898"/>
              <a:gd name="connsiteX0-37" fmla="*/ 7979 w 9163090"/>
              <a:gd name="connsiteY0-38" fmla="*/ 0 h 799898"/>
              <a:gd name="connsiteX1-39" fmla="*/ 9163090 w 9163090"/>
              <a:gd name="connsiteY1-40" fmla="*/ 1865 h 799898"/>
              <a:gd name="connsiteX2-41" fmla="*/ 9163090 w 9163090"/>
              <a:gd name="connsiteY2-42" fmla="*/ 799898 h 799898"/>
              <a:gd name="connsiteX3-43" fmla="*/ 6110859 w 9163090"/>
              <a:gd name="connsiteY3-44" fmla="*/ 798966 h 799898"/>
              <a:gd name="connsiteX4-45" fmla="*/ 5744781 w 9163090"/>
              <a:gd name="connsiteY4-46" fmla="*/ 739300 h 799898"/>
              <a:gd name="connsiteX5-47" fmla="*/ 5186948 w 9163090"/>
              <a:gd name="connsiteY5-48" fmla="*/ 561679 h 799898"/>
              <a:gd name="connsiteX6-49" fmla="*/ 4456378 w 9163090"/>
              <a:gd name="connsiteY6-50" fmla="*/ 537949 h 799898"/>
              <a:gd name="connsiteX7-51" fmla="*/ 251 w 9163090"/>
              <a:gd name="connsiteY7-52" fmla="*/ 536085 h 799898"/>
              <a:gd name="connsiteX8-53" fmla="*/ 7979 w 9163090"/>
              <a:gd name="connsiteY8-54" fmla="*/ 0 h 799898"/>
              <a:gd name="connsiteX0-55" fmla="*/ 7979 w 9163090"/>
              <a:gd name="connsiteY0-56" fmla="*/ 0 h 799898"/>
              <a:gd name="connsiteX1-57" fmla="*/ 9163090 w 9163090"/>
              <a:gd name="connsiteY1-58" fmla="*/ 1865 h 799898"/>
              <a:gd name="connsiteX2-59" fmla="*/ 9163090 w 9163090"/>
              <a:gd name="connsiteY2-60" fmla="*/ 799898 h 799898"/>
              <a:gd name="connsiteX3-61" fmla="*/ 6110859 w 9163090"/>
              <a:gd name="connsiteY3-62" fmla="*/ 798966 h 799898"/>
              <a:gd name="connsiteX4-63" fmla="*/ 5744781 w 9163090"/>
              <a:gd name="connsiteY4-64" fmla="*/ 739300 h 799898"/>
              <a:gd name="connsiteX5-65" fmla="*/ 5186948 w 9163090"/>
              <a:gd name="connsiteY5-66" fmla="*/ 561679 h 799898"/>
              <a:gd name="connsiteX6-67" fmla="*/ 4456378 w 9163090"/>
              <a:gd name="connsiteY6-68" fmla="*/ 537949 h 799898"/>
              <a:gd name="connsiteX7-69" fmla="*/ 251 w 9163090"/>
              <a:gd name="connsiteY7-70" fmla="*/ 536085 h 799898"/>
              <a:gd name="connsiteX8-71" fmla="*/ 7979 w 9163090"/>
              <a:gd name="connsiteY8-72" fmla="*/ 0 h 799898"/>
              <a:gd name="connsiteX0-73" fmla="*/ 7979 w 9163090"/>
              <a:gd name="connsiteY0-74" fmla="*/ 0 h 799898"/>
              <a:gd name="connsiteX1-75" fmla="*/ 9163090 w 9163090"/>
              <a:gd name="connsiteY1-76" fmla="*/ 1865 h 799898"/>
              <a:gd name="connsiteX2-77" fmla="*/ 9163090 w 9163090"/>
              <a:gd name="connsiteY2-78" fmla="*/ 799898 h 799898"/>
              <a:gd name="connsiteX3-79" fmla="*/ 6110859 w 9163090"/>
              <a:gd name="connsiteY3-80" fmla="*/ 798966 h 799898"/>
              <a:gd name="connsiteX4-81" fmla="*/ 5744781 w 9163090"/>
              <a:gd name="connsiteY4-82" fmla="*/ 739300 h 799898"/>
              <a:gd name="connsiteX5-83" fmla="*/ 5186948 w 9163090"/>
              <a:gd name="connsiteY5-84" fmla="*/ 561679 h 799898"/>
              <a:gd name="connsiteX6-85" fmla="*/ 4456378 w 9163090"/>
              <a:gd name="connsiteY6-86" fmla="*/ 537949 h 799898"/>
              <a:gd name="connsiteX7-87" fmla="*/ 251 w 9163090"/>
              <a:gd name="connsiteY7-88" fmla="*/ 536085 h 799898"/>
              <a:gd name="connsiteX8-89" fmla="*/ 7979 w 9163090"/>
              <a:gd name="connsiteY8-90" fmla="*/ 0 h 799898"/>
              <a:gd name="connsiteX0-91" fmla="*/ 7979 w 9163090"/>
              <a:gd name="connsiteY0-92" fmla="*/ 0 h 799898"/>
              <a:gd name="connsiteX1-93" fmla="*/ 9163090 w 9163090"/>
              <a:gd name="connsiteY1-94" fmla="*/ 1865 h 799898"/>
              <a:gd name="connsiteX2-95" fmla="*/ 9163090 w 9163090"/>
              <a:gd name="connsiteY2-96" fmla="*/ 799898 h 799898"/>
              <a:gd name="connsiteX3-97" fmla="*/ 6110859 w 9163090"/>
              <a:gd name="connsiteY3-98" fmla="*/ 798966 h 799898"/>
              <a:gd name="connsiteX4-99" fmla="*/ 5744781 w 9163090"/>
              <a:gd name="connsiteY4-100" fmla="*/ 739300 h 799898"/>
              <a:gd name="connsiteX5-101" fmla="*/ 5186948 w 9163090"/>
              <a:gd name="connsiteY5-102" fmla="*/ 561679 h 799898"/>
              <a:gd name="connsiteX6-103" fmla="*/ 4456378 w 9163090"/>
              <a:gd name="connsiteY6-104" fmla="*/ 537949 h 799898"/>
              <a:gd name="connsiteX7-105" fmla="*/ 251 w 9163090"/>
              <a:gd name="connsiteY7-106" fmla="*/ 536085 h 799898"/>
              <a:gd name="connsiteX8-107" fmla="*/ 7979 w 9163090"/>
              <a:gd name="connsiteY8-108" fmla="*/ 0 h 799898"/>
              <a:gd name="connsiteX0-109" fmla="*/ 7979 w 9163090"/>
              <a:gd name="connsiteY0-110" fmla="*/ 0 h 799898"/>
              <a:gd name="connsiteX1-111" fmla="*/ 9163090 w 9163090"/>
              <a:gd name="connsiteY1-112" fmla="*/ 1865 h 799898"/>
              <a:gd name="connsiteX2-113" fmla="*/ 9163090 w 9163090"/>
              <a:gd name="connsiteY2-114" fmla="*/ 799898 h 799898"/>
              <a:gd name="connsiteX3-115" fmla="*/ 6110859 w 9163090"/>
              <a:gd name="connsiteY3-116" fmla="*/ 798966 h 799898"/>
              <a:gd name="connsiteX4-117" fmla="*/ 5744781 w 9163090"/>
              <a:gd name="connsiteY4-118" fmla="*/ 739300 h 799898"/>
              <a:gd name="connsiteX5-119" fmla="*/ 5186948 w 9163090"/>
              <a:gd name="connsiteY5-120" fmla="*/ 521442 h 799898"/>
              <a:gd name="connsiteX6-121" fmla="*/ 4456378 w 9163090"/>
              <a:gd name="connsiteY6-122" fmla="*/ 537949 h 799898"/>
              <a:gd name="connsiteX7-123" fmla="*/ 251 w 9163090"/>
              <a:gd name="connsiteY7-124" fmla="*/ 536085 h 799898"/>
              <a:gd name="connsiteX8-125" fmla="*/ 7979 w 9163090"/>
              <a:gd name="connsiteY8-126" fmla="*/ 0 h 799898"/>
              <a:gd name="connsiteX0-127" fmla="*/ 7979 w 9163090"/>
              <a:gd name="connsiteY0-128" fmla="*/ 0 h 799898"/>
              <a:gd name="connsiteX1-129" fmla="*/ 9163090 w 9163090"/>
              <a:gd name="connsiteY1-130" fmla="*/ 1865 h 799898"/>
              <a:gd name="connsiteX2-131" fmla="*/ 9163090 w 9163090"/>
              <a:gd name="connsiteY2-132" fmla="*/ 799898 h 799898"/>
              <a:gd name="connsiteX3-133" fmla="*/ 6110859 w 9163090"/>
              <a:gd name="connsiteY3-134" fmla="*/ 798966 h 799898"/>
              <a:gd name="connsiteX4-135" fmla="*/ 5744781 w 9163090"/>
              <a:gd name="connsiteY4-136" fmla="*/ 739300 h 799898"/>
              <a:gd name="connsiteX5-137" fmla="*/ 5186948 w 9163090"/>
              <a:gd name="connsiteY5-138" fmla="*/ 521442 h 799898"/>
              <a:gd name="connsiteX6-139" fmla="*/ 4456378 w 9163090"/>
              <a:gd name="connsiteY6-140" fmla="*/ 537949 h 799898"/>
              <a:gd name="connsiteX7-141" fmla="*/ 251 w 9163090"/>
              <a:gd name="connsiteY7-142" fmla="*/ 536085 h 799898"/>
              <a:gd name="connsiteX8-143" fmla="*/ 7979 w 9163090"/>
              <a:gd name="connsiteY8-144" fmla="*/ 0 h 799898"/>
              <a:gd name="connsiteX0-145" fmla="*/ 7979 w 9163090"/>
              <a:gd name="connsiteY0-146" fmla="*/ 0 h 799898"/>
              <a:gd name="connsiteX1-147" fmla="*/ 9163090 w 9163090"/>
              <a:gd name="connsiteY1-148" fmla="*/ 1865 h 799898"/>
              <a:gd name="connsiteX2-149" fmla="*/ 9163090 w 9163090"/>
              <a:gd name="connsiteY2-150" fmla="*/ 799898 h 799898"/>
              <a:gd name="connsiteX3-151" fmla="*/ 6110859 w 9163090"/>
              <a:gd name="connsiteY3-152" fmla="*/ 798966 h 799898"/>
              <a:gd name="connsiteX4-153" fmla="*/ 5744781 w 9163090"/>
              <a:gd name="connsiteY4-154" fmla="*/ 739300 h 799898"/>
              <a:gd name="connsiteX5-155" fmla="*/ 5186948 w 9163090"/>
              <a:gd name="connsiteY5-156" fmla="*/ 561678 h 799898"/>
              <a:gd name="connsiteX6-157" fmla="*/ 4456378 w 9163090"/>
              <a:gd name="connsiteY6-158" fmla="*/ 537949 h 799898"/>
              <a:gd name="connsiteX7-159" fmla="*/ 251 w 9163090"/>
              <a:gd name="connsiteY7-160" fmla="*/ 536085 h 799898"/>
              <a:gd name="connsiteX8-161" fmla="*/ 7979 w 9163090"/>
              <a:gd name="connsiteY8-162" fmla="*/ 0 h 79989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9163090" h="799898">
                <a:moveTo>
                  <a:pt x="7979" y="0"/>
                </a:moveTo>
                <a:lnTo>
                  <a:pt x="9163090" y="1865"/>
                </a:lnTo>
                <a:lnTo>
                  <a:pt x="9163090" y="799898"/>
                </a:lnTo>
                <a:lnTo>
                  <a:pt x="6110859" y="798966"/>
                </a:lnTo>
                <a:cubicBezTo>
                  <a:pt x="5887409" y="798966"/>
                  <a:pt x="5885824" y="792440"/>
                  <a:pt x="5744781" y="739300"/>
                </a:cubicBezTo>
                <a:cubicBezTo>
                  <a:pt x="5558837" y="680093"/>
                  <a:pt x="5358824" y="580647"/>
                  <a:pt x="5186948" y="561678"/>
                </a:cubicBezTo>
                <a:cubicBezTo>
                  <a:pt x="4916736" y="539452"/>
                  <a:pt x="5237661" y="543543"/>
                  <a:pt x="4456378" y="537949"/>
                </a:cubicBezTo>
                <a:lnTo>
                  <a:pt x="251" y="536085"/>
                </a:lnTo>
                <a:cubicBezTo>
                  <a:pt x="-1862" y="415510"/>
                  <a:pt x="10092" y="120575"/>
                  <a:pt x="7979" y="0"/>
                </a:cubicBezTo>
                <a:close/>
              </a:path>
            </a:pathLst>
          </a:custGeom>
          <a:blipFill dpi="0" rotWithShape="1">
            <a:blip r:embed="rId2"/>
            <a:srcRect/>
            <a:stretch>
              <a:fillRect t="-1000" b="-24000"/>
            </a:stretch>
          </a:blipFill>
          <a:ln>
            <a:noFill/>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pic>
        <p:nvPicPr>
          <p:cNvPr id="13323" name="Picture 2"/>
          <p:cNvPicPr>
            <a:picLocks noChangeAspect="1"/>
          </p:cNvPicPr>
          <p:nvPr/>
        </p:nvPicPr>
        <p:blipFill>
          <a:blip r:embed="rId3"/>
          <a:stretch>
            <a:fillRect/>
          </a:stretch>
        </p:blipFill>
        <p:spPr>
          <a:xfrm>
            <a:off x="-42862" y="-29765"/>
            <a:ext cx="4830762" cy="441722"/>
          </a:xfrm>
          <a:prstGeom prst="rect">
            <a:avLst/>
          </a:prstGeom>
          <a:noFill/>
          <a:ln w="9525">
            <a:noFill/>
          </a:ln>
        </p:spPr>
      </p:pic>
      <p:sp>
        <p:nvSpPr>
          <p:cNvPr id="2" name="标题 1"/>
          <p:cNvSpPr>
            <a:spLocks noGrp="1"/>
          </p:cNvSpPr>
          <p:nvPr>
            <p:ph type="title"/>
          </p:nvPr>
        </p:nvSpPr>
        <p:spPr>
          <a:xfrm>
            <a:off x="0" y="0"/>
            <a:ext cx="7740352" cy="411509"/>
          </a:xfrm>
        </p:spPr>
        <p:txBody>
          <a:bodyPr>
            <a:noAutofit/>
          </a:bodyPr>
          <a:lstStyle>
            <a:lvl1pPr algn="l">
              <a:defRPr sz="2400" b="1">
                <a:latin typeface="黑体" panose="02010609060101010101" pitchFamily="49" charset="-122"/>
                <a:ea typeface="黑体" panose="02010609060101010101" pitchFamily="49" charset="-122"/>
              </a:defRPr>
            </a:lvl1pPr>
          </a:lstStyle>
          <a:p>
            <a:r>
              <a:rPr lang="zh-CN" altLang="en-US" smtClean="0"/>
              <a:t>单击此处编辑母版标题样式</a:t>
            </a:r>
            <a:endParaRPr lang="zh-CN" altLang="en-US"/>
          </a:p>
        </p:txBody>
      </p:sp>
      <p:sp>
        <p:nvSpPr>
          <p:cNvPr id="10" name="内容占位符 2"/>
          <p:cNvSpPr>
            <a:spLocks noGrp="1"/>
          </p:cNvSpPr>
          <p:nvPr>
            <p:ph sz="half" idx="1"/>
          </p:nvPr>
        </p:nvSpPr>
        <p:spPr>
          <a:xfrm>
            <a:off x="457200" y="789552"/>
            <a:ext cx="8291264" cy="3805070"/>
          </a:xfrm>
        </p:spPr>
        <p:txBody>
          <a:bodyPr>
            <a:normAutofit/>
          </a:bodyPr>
          <a:lstStyle>
            <a:lvl1pPr>
              <a:defRPr sz="1800">
                <a:latin typeface="微软雅黑" panose="020B0503020204020204" pitchFamily="34" charset="-122"/>
                <a:ea typeface="微软雅黑" panose="020B0503020204020204" pitchFamily="34" charset="-122"/>
              </a:defRPr>
            </a:lvl1pPr>
            <a:lvl2pPr>
              <a:defRPr sz="1500">
                <a:latin typeface="微软雅黑" panose="020B0503020204020204" pitchFamily="34" charset="-122"/>
                <a:ea typeface="微软雅黑" panose="020B0503020204020204" pitchFamily="34" charset="-122"/>
              </a:defRPr>
            </a:lvl2pPr>
            <a:lvl3pPr>
              <a:defRPr sz="1350">
                <a:latin typeface="微软雅黑" panose="020B0503020204020204" pitchFamily="34" charset="-122"/>
                <a:ea typeface="微软雅黑" panose="020B0503020204020204" pitchFamily="34" charset="-122"/>
              </a:defRPr>
            </a:lvl3pPr>
            <a:lvl4pPr>
              <a:defRPr sz="1200">
                <a:latin typeface="微软雅黑" panose="020B0503020204020204" pitchFamily="34" charset="-122"/>
                <a:ea typeface="微软雅黑" panose="020B0503020204020204" pitchFamily="34" charset="-122"/>
              </a:defRPr>
            </a:lvl4pPr>
            <a:lvl5pPr>
              <a:defRPr sz="1200">
                <a:latin typeface="微软雅黑" panose="020B0503020204020204" pitchFamily="34" charset="-122"/>
                <a:ea typeface="微软雅黑" panose="020B0503020204020204" pitchFamily="34" charset="-122"/>
              </a:defRPr>
            </a:lvl5pPr>
            <a:lvl6pPr>
              <a:defRPr sz="1350"/>
            </a:lvl6pPr>
            <a:lvl7pPr>
              <a:defRPr sz="1350"/>
            </a:lvl7pPr>
            <a:lvl8pPr>
              <a:defRPr sz="1350"/>
            </a:lvl8pPr>
            <a:lvl9pPr>
              <a:defRPr sz="135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6" name="日期占位符 3"/>
          <p:cNvSpPr>
            <a:spLocks noGrp="1"/>
          </p:cNvSpPr>
          <p:nvPr>
            <p:ph type="dt" sz="half" idx="2"/>
          </p:nvPr>
        </p:nvSpPr>
        <p:spPr>
          <a:xfrm>
            <a:off x="457200" y="4767263"/>
            <a:ext cx="2133600" cy="273844"/>
          </a:xfrm>
          <a:prstGeom prst="rect">
            <a:avLst/>
          </a:prstGeom>
        </p:spPr>
        <p:txBody>
          <a:bodyPr/>
          <a:lstStyle>
            <a:lvl1pPr eaLnBrk="1" fontAlgn="auto" hangingPunct="1">
              <a:spcBef>
                <a:spcPts val="0"/>
              </a:spcBef>
              <a:spcAft>
                <a:spcPts val="0"/>
              </a:spcAft>
              <a:defRPr>
                <a:solidFill>
                  <a:prstClr val="black"/>
                </a:solidFill>
                <a:latin typeface="Calibri" panose="020F0502020204030204"/>
                <a:ea typeface="宋体" panose="02010600030101010101"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D8BC4F43-F1DE-4474-A780-C86E08017359}" type="datetimeFigureOut">
              <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fld>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 name="页脚占位符 4"/>
          <p:cNvSpPr>
            <a:spLocks noGrp="1"/>
          </p:cNvSpPr>
          <p:nvPr>
            <p:ph type="ftr" sz="quarter" idx="3"/>
          </p:nvPr>
        </p:nvSpPr>
        <p:spPr>
          <a:xfrm>
            <a:off x="3124200" y="4767263"/>
            <a:ext cx="2895600" cy="273844"/>
          </a:xfrm>
          <a:prstGeom prst="rect">
            <a:avLst/>
          </a:prstGeom>
        </p:spPr>
        <p:txBody>
          <a:bodyPr/>
          <a:lstStyle>
            <a:lvl1pPr eaLnBrk="1" fontAlgn="auto" hangingPunct="1">
              <a:spcBef>
                <a:spcPts val="0"/>
              </a:spcBef>
              <a:spcAft>
                <a:spcPts val="0"/>
              </a:spcAft>
              <a:defRPr>
                <a:solidFill>
                  <a:prstClr val="black"/>
                </a:solidFill>
                <a:latin typeface="Calibri" panose="020F0502020204030204"/>
                <a:ea typeface="宋体" panose="02010600030101010101"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8" name="灯片编号占位符 5"/>
          <p:cNvSpPr>
            <a:spLocks noGrp="1"/>
          </p:cNvSpPr>
          <p:nvPr>
            <p:ph type="sldNum" sz="quarter" idx="4"/>
          </p:nvPr>
        </p:nvSpPr>
        <p:spPr>
          <a:xfrm>
            <a:off x="7524750" y="4738688"/>
            <a:ext cx="1484313" cy="273844"/>
          </a:xfrm>
          <a:prstGeom prst="rect">
            <a:avLst/>
          </a:prstGeom>
        </p:spPr>
        <p:txBody>
          <a:bodyPr vert="horz" wrap="square" lIns="91440" tIns="45720" rIns="91440" bIns="45720" numCol="1" anchor="ctr" anchorCtr="0" compatLnSpc="1"/>
          <a:lstStyle/>
          <a:p>
            <a:pPr algn="ctr" eaLnBrk="1" hangingPunct="1"/>
            <a:fld id="{9A0DB2DC-4C9A-4742-B13C-FB6460FD3503}" type="slidenum">
              <a:rPr lang="zh-CN" altLang="en-US" dirty="0"/>
            </a:fld>
            <a:endParaRPr lang="zh-CN" alt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250828" y="898924"/>
            <a:ext cx="4244975" cy="372546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3" y="898924"/>
            <a:ext cx="4244975" cy="372546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4.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G:\未标题-1 副本.jpg"/>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5035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250825" y="0"/>
            <a:ext cx="8642350" cy="78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8" name="Rectangle 17"/>
          <p:cNvSpPr>
            <a:spLocks noGrp="1" noChangeArrowheads="1"/>
          </p:cNvSpPr>
          <p:nvPr>
            <p:ph type="body" idx="1"/>
          </p:nvPr>
        </p:nvSpPr>
        <p:spPr bwMode="auto">
          <a:xfrm>
            <a:off x="250825" y="898525"/>
            <a:ext cx="8642350" cy="372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029" name="Rectangle 12"/>
          <p:cNvSpPr>
            <a:spLocks noChangeArrowheads="1"/>
          </p:cNvSpPr>
          <p:nvPr userDrawn="1"/>
        </p:nvSpPr>
        <p:spPr bwMode="auto">
          <a:xfrm>
            <a:off x="8388350" y="465138"/>
            <a:ext cx="503238" cy="263525"/>
          </a:xfrm>
          <a:prstGeom prst="rect">
            <a:avLst/>
          </a:prstGeom>
          <a:noFill/>
          <a:ln w="9525">
            <a:noFill/>
            <a:miter lim="800000"/>
          </a:ln>
        </p:spPr>
        <p:txBody>
          <a:bodyPr/>
          <a:lstStyle>
            <a:lvl1pPr eaLnBrk="0" hangingPunct="0">
              <a:defRPr sz="2000">
                <a:solidFill>
                  <a:schemeClr val="bg1"/>
                </a:solidFill>
                <a:latin typeface="黑体" panose="02010609060101010101" pitchFamily="49" charset="-122"/>
                <a:ea typeface="宋体" panose="02010600030101010101" pitchFamily="2" charset="-122"/>
              </a:defRPr>
            </a:lvl1pPr>
            <a:lvl2pPr marL="742950" indent="-285750" eaLnBrk="0" hangingPunct="0">
              <a:defRPr sz="2000">
                <a:solidFill>
                  <a:schemeClr val="bg1"/>
                </a:solidFill>
                <a:latin typeface="黑体" panose="02010609060101010101" pitchFamily="49" charset="-122"/>
                <a:ea typeface="宋体" panose="02010600030101010101" pitchFamily="2" charset="-122"/>
              </a:defRPr>
            </a:lvl2pPr>
            <a:lvl3pPr marL="1143000" indent="-228600" eaLnBrk="0" hangingPunct="0">
              <a:defRPr sz="2000">
                <a:solidFill>
                  <a:schemeClr val="bg1"/>
                </a:solidFill>
                <a:latin typeface="黑体" panose="02010609060101010101" pitchFamily="49" charset="-122"/>
                <a:ea typeface="宋体" panose="02010600030101010101" pitchFamily="2" charset="-122"/>
              </a:defRPr>
            </a:lvl3pPr>
            <a:lvl4pPr marL="1600200" indent="-228600" eaLnBrk="0" hangingPunct="0">
              <a:defRPr sz="2000">
                <a:solidFill>
                  <a:schemeClr val="bg1"/>
                </a:solidFill>
                <a:latin typeface="黑体" panose="02010609060101010101" pitchFamily="49" charset="-122"/>
                <a:ea typeface="宋体" panose="02010600030101010101" pitchFamily="2" charset="-122"/>
              </a:defRPr>
            </a:lvl4pPr>
            <a:lvl5pPr marL="2057400" indent="-228600" eaLnBrk="0" hangingPunct="0">
              <a:defRPr sz="2000">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000">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000">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000">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000">
                <a:solidFill>
                  <a:schemeClr val="bg1"/>
                </a:solidFill>
                <a:latin typeface="黑体" panose="02010609060101010101" pitchFamily="49" charset="-122"/>
                <a:ea typeface="宋体" panose="02010600030101010101" pitchFamily="2" charset="-122"/>
              </a:defRPr>
            </a:lvl9pPr>
          </a:lstStyle>
          <a:p>
            <a:pPr algn="r" eaLnBrk="1" hangingPunct="1"/>
            <a:fld id="{B5EB4F4B-9110-4ECB-A10D-1966CD88922F}" type="slidenum">
              <a:rPr lang="en-US" altLang="zh-CN" sz="1400">
                <a:cs typeface="Arial" panose="020B0604020202020204" pitchFamily="34" charset="0"/>
              </a:rPr>
            </a:fld>
            <a:endParaRPr lang="en-US" altLang="zh-CN" sz="140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l" rtl="0" eaLnBrk="0" fontAlgn="base" hangingPunct="0">
        <a:spcBef>
          <a:spcPct val="0"/>
        </a:spcBef>
        <a:spcAft>
          <a:spcPct val="0"/>
        </a:spcAft>
        <a:defRPr sz="2800" b="1">
          <a:solidFill>
            <a:srgbClr val="FFFF00"/>
          </a:solidFill>
          <a:latin typeface="+mj-lt"/>
          <a:ea typeface="+mj-ea"/>
          <a:cs typeface="+mj-cs"/>
        </a:defRPr>
      </a:lvl1pPr>
      <a:lvl2pPr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5pPr>
      <a:lvl6pPr marL="457200"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6pPr>
      <a:lvl7pPr marL="914400"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7pPr>
      <a:lvl8pPr marL="1371600"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8pPr>
      <a:lvl9pPr marL="1828800"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9pPr>
    </p:titleStyle>
    <p:bodyStyle>
      <a:lvl1pPr marL="342900" indent="-342900" algn="l" rtl="0" eaLnBrk="0" fontAlgn="t" hangingPunct="0">
        <a:spcBef>
          <a:spcPct val="20000"/>
        </a:spcBef>
        <a:spcAft>
          <a:spcPct val="0"/>
        </a:spcAft>
        <a:buClr>
          <a:schemeClr val="bg1"/>
        </a:buClr>
        <a:buChar char="•"/>
        <a:defRPr sz="2400">
          <a:solidFill>
            <a:srgbClr val="FFFFFF"/>
          </a:solidFill>
          <a:latin typeface="+mn-lt"/>
          <a:ea typeface="+mn-ea"/>
          <a:cs typeface="+mn-cs"/>
        </a:defRPr>
      </a:lvl1pPr>
      <a:lvl2pPr marL="742950" indent="-285750" algn="l" rtl="0" eaLnBrk="0" fontAlgn="t" hangingPunct="0">
        <a:spcBef>
          <a:spcPct val="20000"/>
        </a:spcBef>
        <a:spcAft>
          <a:spcPct val="0"/>
        </a:spcAft>
        <a:buClr>
          <a:schemeClr val="bg1"/>
        </a:buClr>
        <a:buChar char="•"/>
        <a:defRPr sz="2000">
          <a:solidFill>
            <a:srgbClr val="FFFFFF"/>
          </a:solidFill>
          <a:latin typeface="+mn-lt"/>
          <a:ea typeface="+mn-ea"/>
        </a:defRPr>
      </a:lvl2pPr>
      <a:lvl3pPr marL="1181100" indent="-266700" algn="l" rtl="0" eaLnBrk="0" fontAlgn="t" hangingPunct="0">
        <a:spcBef>
          <a:spcPct val="20000"/>
        </a:spcBef>
        <a:spcAft>
          <a:spcPct val="0"/>
        </a:spcAft>
        <a:buClr>
          <a:schemeClr val="bg1"/>
        </a:buClr>
        <a:buChar char="•"/>
        <a:defRPr sz="2000">
          <a:solidFill>
            <a:srgbClr val="FFFFFF"/>
          </a:solidFill>
          <a:latin typeface="+mn-lt"/>
          <a:ea typeface="+mn-ea"/>
        </a:defRPr>
      </a:lvl3pPr>
      <a:lvl4pPr marL="1638300" indent="-266700" algn="l" rtl="0" eaLnBrk="0" fontAlgn="t" hangingPunct="0">
        <a:spcBef>
          <a:spcPct val="20000"/>
        </a:spcBef>
        <a:spcAft>
          <a:spcPct val="0"/>
        </a:spcAft>
        <a:buClr>
          <a:schemeClr val="bg1"/>
        </a:buClr>
        <a:buChar char="•"/>
        <a:defRPr sz="2000">
          <a:solidFill>
            <a:srgbClr val="FFFFFF"/>
          </a:solidFill>
          <a:latin typeface="+mn-lt"/>
          <a:ea typeface="+mn-ea"/>
        </a:defRPr>
      </a:lvl4pPr>
      <a:lvl5pPr marL="2095500" indent="-266700" algn="l" rtl="0" eaLnBrk="0" fontAlgn="t" hangingPunct="0">
        <a:spcBef>
          <a:spcPct val="20000"/>
        </a:spcBef>
        <a:spcAft>
          <a:spcPct val="0"/>
        </a:spcAft>
        <a:buClr>
          <a:schemeClr val="bg1"/>
        </a:buClr>
        <a:buChar char="•"/>
        <a:defRPr sz="2000">
          <a:solidFill>
            <a:srgbClr val="FFFFFF"/>
          </a:solidFill>
          <a:latin typeface="+mn-lt"/>
          <a:ea typeface="+mn-ea"/>
        </a:defRPr>
      </a:lvl5pPr>
      <a:lvl6pPr marL="2552700" indent="-266700" algn="l" rtl="0" eaLnBrk="0" fontAlgn="t" hangingPunct="0">
        <a:spcBef>
          <a:spcPct val="20000"/>
        </a:spcBef>
        <a:spcAft>
          <a:spcPct val="0"/>
        </a:spcAft>
        <a:buClr>
          <a:schemeClr val="bg1"/>
        </a:buClr>
        <a:buChar char="•"/>
        <a:defRPr sz="2000">
          <a:solidFill>
            <a:srgbClr val="FFFFFF"/>
          </a:solidFill>
          <a:latin typeface="+mn-lt"/>
          <a:ea typeface="+mn-ea"/>
        </a:defRPr>
      </a:lvl6pPr>
      <a:lvl7pPr marL="3009900" indent="-266700" algn="l" rtl="0" eaLnBrk="0" fontAlgn="t" hangingPunct="0">
        <a:spcBef>
          <a:spcPct val="20000"/>
        </a:spcBef>
        <a:spcAft>
          <a:spcPct val="0"/>
        </a:spcAft>
        <a:buClr>
          <a:schemeClr val="bg1"/>
        </a:buClr>
        <a:buChar char="•"/>
        <a:defRPr sz="2000">
          <a:solidFill>
            <a:srgbClr val="FFFFFF"/>
          </a:solidFill>
          <a:latin typeface="+mn-lt"/>
          <a:ea typeface="+mn-ea"/>
        </a:defRPr>
      </a:lvl7pPr>
      <a:lvl8pPr marL="3467100" indent="-266700" algn="l" rtl="0" eaLnBrk="0" fontAlgn="t" hangingPunct="0">
        <a:spcBef>
          <a:spcPct val="20000"/>
        </a:spcBef>
        <a:spcAft>
          <a:spcPct val="0"/>
        </a:spcAft>
        <a:buClr>
          <a:schemeClr val="bg1"/>
        </a:buClr>
        <a:buChar char="•"/>
        <a:defRPr sz="2000">
          <a:solidFill>
            <a:srgbClr val="FFFFFF"/>
          </a:solidFill>
          <a:latin typeface="+mn-lt"/>
          <a:ea typeface="+mn-ea"/>
        </a:defRPr>
      </a:lvl8pPr>
      <a:lvl9pPr marL="3924300" indent="-266700" algn="l" rtl="0" eaLnBrk="0" fontAlgn="t" hangingPunct="0">
        <a:spcBef>
          <a:spcPct val="20000"/>
        </a:spcBef>
        <a:spcAft>
          <a:spcPct val="0"/>
        </a:spcAft>
        <a:buClr>
          <a:schemeClr val="bg1"/>
        </a:buClr>
        <a:buChar char="•"/>
        <a:defRPr sz="2000">
          <a:solidFill>
            <a:srgbClr val="FFFFFF"/>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3.png"/><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5.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9.png"/><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5.xml"/><Relationship Id="rId2" Type="http://schemas.openxmlformats.org/officeDocument/2006/relationships/image" Target="../media/image21.png"/><Relationship Id="rId1" Type="http://schemas.openxmlformats.org/officeDocument/2006/relationships/image" Target="../media/image20.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5.xml"/><Relationship Id="rId2" Type="http://schemas.openxmlformats.org/officeDocument/2006/relationships/image" Target="../media/image26.png"/><Relationship Id="rId1" Type="http://schemas.openxmlformats.org/officeDocument/2006/relationships/image" Target="../media/image25.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35.png"/><Relationship Id="rId1"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38.png"/><Relationship Id="rId1"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40.png"/><Relationship Id="rId1"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42.png"/><Relationship Id="rId1" Type="http://schemas.openxmlformats.org/officeDocument/2006/relationships/image" Target="../media/image41.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1.png"/><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ctrTitle"/>
          </p:nvPr>
        </p:nvSpPr>
        <p:spPr>
          <a:xfrm>
            <a:off x="-9525" y="1314450"/>
            <a:ext cx="9144000" cy="616744"/>
          </a:xfrm>
        </p:spPr>
        <p:txBody>
          <a:bodyPr vert="horz" wrap="square" lIns="68580" tIns="34290" rIns="68580" bIns="3429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rPr>
              <a:t>深汕特别合作区政务服务综合业务平台</a:t>
            </a:r>
            <a:br>
              <a:rPr kumimoji="0" lang="zh-CN" altLang="en-US" sz="3600" b="1" i="0" u="none" strike="noStrike" kern="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rPr>
            </a:br>
            <a:r>
              <a:rPr lang="zh-CN" sz="3600" dirty="0">
                <a:latin typeface="微软雅黑" panose="020B0503020204020204" pitchFamily="34" charset="-122"/>
                <a:ea typeface="微软雅黑" panose="020B0503020204020204" pitchFamily="34" charset="-122"/>
                <a:sym typeface="+mn-ea"/>
              </a:rPr>
              <a:t>统一申办受理审批</a:t>
            </a:r>
            <a:r>
              <a:rPr lang="zh-CN" sz="3600" dirty="0" smtClean="0">
                <a:latin typeface="微软雅黑" panose="020B0503020204020204" pitchFamily="34" charset="-122"/>
                <a:ea typeface="微软雅黑" panose="020B0503020204020204" pitchFamily="34" charset="-122"/>
                <a:sym typeface="+mn-ea"/>
              </a:rPr>
              <a:t>系统</a:t>
            </a:r>
            <a:r>
              <a:rPr lang="zh-CN" altLang="en-US" sz="3600" dirty="0" smtClean="0">
                <a:latin typeface="微软雅黑" panose="020B0503020204020204" pitchFamily="34" charset="-122"/>
                <a:ea typeface="微软雅黑" panose="020B0503020204020204" pitchFamily="34" charset="-122"/>
                <a:sym typeface="+mn-ea"/>
              </a:rPr>
              <a:t>培训</a:t>
            </a:r>
            <a:endParaRPr kumimoji="0" lang="zh-CN" altLang="en-US" sz="3600" b="1" i="0" u="none" strike="noStrike" kern="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endParaRPr>
          </a:p>
        </p:txBody>
      </p:sp>
      <p:sp>
        <p:nvSpPr>
          <p:cNvPr id="13315" name="文本框 3"/>
          <p:cNvSpPr txBox="1"/>
          <p:nvPr/>
        </p:nvSpPr>
        <p:spPr>
          <a:xfrm>
            <a:off x="15478" y="3120628"/>
            <a:ext cx="9144000" cy="737235"/>
          </a:xfrm>
          <a:prstGeom prst="rect">
            <a:avLst/>
          </a:prstGeom>
          <a:noFill/>
          <a:ln w="9525">
            <a:noFill/>
          </a:ln>
        </p:spPr>
        <p:txBody>
          <a:bodyPr>
            <a:spAutoFit/>
          </a:bodyPr>
          <a:lstStyle>
            <a:lvl1pPr marL="342900" indent="-342900" algn="l" rtl="0" eaLnBrk="0" fontAlgn="t" hangingPunct="0">
              <a:spcBef>
                <a:spcPct val="20000"/>
              </a:spcBef>
              <a:spcAft>
                <a:spcPct val="0"/>
              </a:spcAft>
              <a:buClr>
                <a:schemeClr val="bg1"/>
              </a:buClr>
              <a:buFont typeface="Wingdings" panose="05000000000000000000" pitchFamily="2" charset="2"/>
              <a:buChar char="l"/>
              <a:defRPr sz="2400">
                <a:solidFill>
                  <a:srgbClr val="FFFFFF"/>
                </a:solidFill>
                <a:latin typeface="微软雅黑" panose="020B0503020204020204" pitchFamily="34" charset="-122"/>
                <a:ea typeface="微软雅黑" panose="020B0503020204020204" pitchFamily="34" charset="-122"/>
                <a:cs typeface="+mn-cs"/>
              </a:defRPr>
            </a:lvl1pPr>
            <a:lvl2pPr marL="742950" indent="-285750" algn="l" rtl="0" eaLnBrk="0" fontAlgn="t" hangingPunct="0">
              <a:spcBef>
                <a:spcPct val="20000"/>
              </a:spcBef>
              <a:spcAft>
                <a:spcPct val="0"/>
              </a:spcAft>
              <a:buClr>
                <a:schemeClr val="bg1"/>
              </a:buClr>
              <a:buChar char="•"/>
              <a:defRPr sz="2000">
                <a:solidFill>
                  <a:srgbClr val="FFFFFF"/>
                </a:solidFill>
                <a:latin typeface="微软雅黑" panose="020B0503020204020204" pitchFamily="34" charset="-122"/>
                <a:ea typeface="微软雅黑" panose="020B0503020204020204" pitchFamily="34" charset="-122"/>
              </a:defRPr>
            </a:lvl2pPr>
            <a:lvl3pPr marL="1181100" indent="-266700" algn="l" rtl="0" eaLnBrk="0" fontAlgn="t" hangingPunct="0">
              <a:spcBef>
                <a:spcPct val="20000"/>
              </a:spcBef>
              <a:spcAft>
                <a:spcPct val="0"/>
              </a:spcAft>
              <a:buClr>
                <a:schemeClr val="bg1"/>
              </a:buClr>
              <a:buChar char="•"/>
              <a:defRPr sz="2000">
                <a:solidFill>
                  <a:srgbClr val="FFFFFF"/>
                </a:solidFill>
                <a:latin typeface="微软雅黑" panose="020B0503020204020204" pitchFamily="34" charset="-122"/>
                <a:ea typeface="微软雅黑" panose="020B0503020204020204" pitchFamily="34" charset="-122"/>
              </a:defRPr>
            </a:lvl3pPr>
            <a:lvl4pPr marL="1638300" indent="-266700" algn="l" rtl="0" eaLnBrk="0" fontAlgn="t" hangingPunct="0">
              <a:spcBef>
                <a:spcPct val="20000"/>
              </a:spcBef>
              <a:spcAft>
                <a:spcPct val="0"/>
              </a:spcAft>
              <a:buClr>
                <a:schemeClr val="bg1"/>
              </a:buClr>
              <a:buChar char="•"/>
              <a:defRPr sz="2000">
                <a:solidFill>
                  <a:srgbClr val="FFFFFF"/>
                </a:solidFill>
                <a:latin typeface="微软雅黑" panose="020B0503020204020204" pitchFamily="34" charset="-122"/>
                <a:ea typeface="微软雅黑" panose="020B0503020204020204" pitchFamily="34" charset="-122"/>
              </a:defRPr>
            </a:lvl4pPr>
            <a:lvl5pPr marL="2095500" indent="-266700" algn="l" rtl="0" eaLnBrk="0" fontAlgn="t" hangingPunct="0">
              <a:spcBef>
                <a:spcPct val="20000"/>
              </a:spcBef>
              <a:spcAft>
                <a:spcPct val="0"/>
              </a:spcAft>
              <a:buClr>
                <a:schemeClr val="bg1"/>
              </a:buClr>
              <a:buChar char="•"/>
              <a:defRPr sz="2000">
                <a:solidFill>
                  <a:srgbClr val="FFFFFF"/>
                </a:solidFill>
                <a:latin typeface="微软雅黑" panose="020B0503020204020204" pitchFamily="34" charset="-122"/>
                <a:ea typeface="微软雅黑" panose="020B0503020204020204" pitchFamily="34" charset="-122"/>
              </a:defRPr>
            </a:lvl5pPr>
          </a:lstStyle>
          <a:p>
            <a:pPr marL="0" lvl="0" indent="0" algn="ctr" fontAlgn="base">
              <a:spcBef>
                <a:spcPct val="0"/>
              </a:spcBef>
              <a:buClrTx/>
              <a:buNone/>
            </a:pPr>
            <a:r>
              <a:rPr lang="zh-CN" altLang="en-US" sz="2100" b="1" dirty="0">
                <a:solidFill>
                  <a:srgbClr val="FFFF00"/>
                </a:solidFill>
              </a:rPr>
              <a:t>浪潮集团有限公司</a:t>
            </a:r>
            <a:endParaRPr lang="zh-CN" altLang="en-US" sz="2100" b="1" dirty="0">
              <a:solidFill>
                <a:srgbClr val="FFFF00"/>
              </a:solidFill>
            </a:endParaRPr>
          </a:p>
          <a:p>
            <a:pPr marL="0" lvl="0" indent="0" algn="ctr" fontAlgn="base">
              <a:spcBef>
                <a:spcPct val="0"/>
              </a:spcBef>
              <a:buClrTx/>
              <a:buNone/>
            </a:pPr>
            <a:r>
              <a:rPr lang="en-US" altLang="zh-CN" sz="2100" b="1" dirty="0">
                <a:solidFill>
                  <a:srgbClr val="FFFF00"/>
                </a:solidFill>
              </a:rPr>
              <a:t>2019</a:t>
            </a:r>
            <a:r>
              <a:rPr lang="zh-CN" altLang="en-US" sz="2100" b="1" dirty="0">
                <a:solidFill>
                  <a:srgbClr val="FFFF00"/>
                </a:solidFill>
              </a:rPr>
              <a:t>年</a:t>
            </a:r>
            <a:r>
              <a:rPr lang="en-US" altLang="zh-CN" sz="2100" b="1" dirty="0">
                <a:solidFill>
                  <a:srgbClr val="FFFF00"/>
                </a:solidFill>
              </a:rPr>
              <a:t>6</a:t>
            </a:r>
            <a:r>
              <a:rPr lang="zh-CN" altLang="en-US" sz="2100" b="1" dirty="0">
                <a:solidFill>
                  <a:srgbClr val="FFFF00"/>
                </a:solidFill>
              </a:rPr>
              <a:t>月</a:t>
            </a:r>
            <a:endParaRPr lang="zh-CN" altLang="en-US" sz="2100" b="1" dirty="0">
              <a:solidFill>
                <a:srgbClr val="FFFF00"/>
              </a:solidFill>
            </a:endParaRPr>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227330" y="546234"/>
            <a:ext cx="5080000" cy="369332"/>
          </a:xfrm>
          <a:prstGeom prst="rect">
            <a:avLst/>
          </a:prstGeom>
          <a:noFill/>
          <a:ln w="9525">
            <a:noFill/>
          </a:ln>
        </p:spPr>
        <p:txBody>
          <a:bodyPr>
            <a:spAutoFit/>
          </a:bodyPr>
          <a:lstStyle/>
          <a:p>
            <a:pPr marL="360045" indent="-360045"/>
            <a:r>
              <a:rPr lang="zh-CN" alt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宋体" panose="02010600030101010101" pitchFamily="2" charset="-122"/>
                <a:cs typeface="仿宋_GB2312" charset="0"/>
              </a:rPr>
              <a:t>受理大厅管理（受理系统，管理员）</a:t>
            </a:r>
            <a:endParaRPr lang="zh-CN" alt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宋体" panose="02010600030101010101" pitchFamily="2" charset="-122"/>
              <a:cs typeface="仿宋_GB2312" charset="0"/>
            </a:endParaRPr>
          </a:p>
        </p:txBody>
      </p:sp>
      <p:sp>
        <p:nvSpPr>
          <p:cNvPr id="4" name="文本框 3"/>
          <p:cNvSpPr txBox="1"/>
          <p:nvPr/>
        </p:nvSpPr>
        <p:spPr>
          <a:xfrm>
            <a:off x="227330" y="1164689"/>
            <a:ext cx="8593142" cy="830997"/>
          </a:xfrm>
          <a:prstGeom prst="rect">
            <a:avLst/>
          </a:prstGeom>
          <a:noFill/>
          <a:ln w="9525">
            <a:noFill/>
          </a:ln>
        </p:spPr>
        <p:txBody>
          <a:bodyPr wrap="square">
            <a:spAutoFit/>
          </a:bodyPr>
          <a:lstStyle/>
          <a:p>
            <a:pPr marL="0" indent="304800"/>
            <a:r>
              <a:rPr lang="zh-CN" altLang="en-US" sz="1600" dirty="0">
                <a:sym typeface="+mn-ea"/>
              </a:rPr>
              <a:t>登陆一窗受理系统管理员账号，</a:t>
            </a:r>
            <a:r>
              <a:rPr lang="zh-CN" altLang="en-US" sz="1600" dirty="0"/>
              <a:t>选择系统管理菜单选择大厅管理，点击右上角的【新增】按钮，选择新增：输入大厅名称，所属区划，咨询电话，大厅等级，大厅管理员，大厅地址，点击保存。</a:t>
            </a:r>
            <a:endParaRPr lang="zh-CN" altLang="en-US" sz="1600" dirty="0"/>
          </a:p>
        </p:txBody>
      </p:sp>
      <p:pic>
        <p:nvPicPr>
          <p:cNvPr id="3" name="图片 2"/>
          <p:cNvPicPr>
            <a:picLocks noChangeAspect="1"/>
          </p:cNvPicPr>
          <p:nvPr/>
        </p:nvPicPr>
        <p:blipFill>
          <a:blip r:embed="rId1"/>
          <a:stretch>
            <a:fillRect/>
          </a:stretch>
        </p:blipFill>
        <p:spPr>
          <a:xfrm>
            <a:off x="227330" y="2717800"/>
            <a:ext cx="5739765" cy="2313305"/>
          </a:xfrm>
          <a:prstGeom prst="rect">
            <a:avLst/>
          </a:prstGeom>
        </p:spPr>
      </p:pic>
      <p:pic>
        <p:nvPicPr>
          <p:cNvPr id="5" name="图片 4"/>
          <p:cNvPicPr>
            <a:picLocks noChangeAspect="1"/>
          </p:cNvPicPr>
          <p:nvPr/>
        </p:nvPicPr>
        <p:blipFill>
          <a:blip r:embed="rId2"/>
          <a:stretch>
            <a:fillRect/>
          </a:stretch>
        </p:blipFill>
        <p:spPr>
          <a:xfrm>
            <a:off x="1986280" y="2798445"/>
            <a:ext cx="4770120" cy="2152650"/>
          </a:xfrm>
          <a:prstGeom prst="rect">
            <a:avLst/>
          </a:prstGeom>
        </p:spPr>
      </p:pic>
      <p:sp>
        <p:nvSpPr>
          <p:cNvPr id="2" name="文本框 1"/>
          <p:cNvSpPr txBox="1"/>
          <p:nvPr/>
        </p:nvSpPr>
        <p:spPr>
          <a:xfrm>
            <a:off x="0" y="0"/>
            <a:ext cx="3262432" cy="400110"/>
          </a:xfrm>
          <a:prstGeom prst="rect">
            <a:avLst/>
          </a:prstGeom>
          <a:noFill/>
        </p:spPr>
        <p:txBody>
          <a:bodyPr wrap="none" rtlCol="0" anchor="t">
            <a:spAutoFit/>
          </a:bodyPr>
          <a:lstStyle/>
          <a:p>
            <a:r>
              <a:rPr lang="zh-CN" b="1" dirty="0" smtClean="0">
                <a:solidFill>
                  <a:srgbClr val="FFFF00"/>
                </a:solidFill>
                <a:latin typeface="微软雅黑" panose="020B0503020204020204" pitchFamily="34" charset="-122"/>
                <a:ea typeface="微软雅黑" panose="020B0503020204020204" pitchFamily="34" charset="-122"/>
                <a:sym typeface="+mn-ea"/>
              </a:rPr>
              <a:t>统一</a:t>
            </a:r>
            <a:r>
              <a:rPr lang="zh-CN" b="1" dirty="0">
                <a:solidFill>
                  <a:srgbClr val="FFFF00"/>
                </a:solidFill>
                <a:latin typeface="微软雅黑" panose="020B0503020204020204" pitchFamily="34" charset="-122"/>
                <a:ea typeface="微软雅黑" panose="020B0503020204020204" pitchFamily="34" charset="-122"/>
                <a:sym typeface="+mn-ea"/>
              </a:rPr>
              <a:t>申办受理审批系统简介</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56845" y="2577465"/>
            <a:ext cx="5680075" cy="2477770"/>
          </a:xfrm>
          <a:prstGeom prst="rect">
            <a:avLst/>
          </a:prstGeom>
        </p:spPr>
      </p:pic>
      <p:sp>
        <p:nvSpPr>
          <p:cNvPr id="100" name="文本框 99"/>
          <p:cNvSpPr txBox="1"/>
          <p:nvPr/>
        </p:nvSpPr>
        <p:spPr>
          <a:xfrm>
            <a:off x="270510" y="480922"/>
            <a:ext cx="5080000" cy="369332"/>
          </a:xfrm>
          <a:prstGeom prst="rect">
            <a:avLst/>
          </a:prstGeom>
          <a:noFill/>
          <a:ln w="9525">
            <a:noFill/>
          </a:ln>
        </p:spPr>
        <p:txBody>
          <a:bodyPr>
            <a:spAutoFit/>
          </a:bodyPr>
          <a:lstStyle/>
          <a:p>
            <a:pPr marL="360045" indent="-360045"/>
            <a:r>
              <a:rPr lang="zh-CN" alt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宋体" panose="02010600030101010101" pitchFamily="2" charset="-122"/>
                <a:cs typeface="仿宋_GB2312" charset="0"/>
              </a:rPr>
              <a:t>受理窗口管理（受理系统，管理员）</a:t>
            </a:r>
            <a:endParaRPr lang="zh-CN" alt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宋体" panose="02010600030101010101" pitchFamily="2" charset="-122"/>
              <a:cs typeface="仿宋_GB2312" charset="0"/>
            </a:endParaRPr>
          </a:p>
        </p:txBody>
      </p:sp>
      <p:sp>
        <p:nvSpPr>
          <p:cNvPr id="4" name="文本框 3"/>
          <p:cNvSpPr txBox="1"/>
          <p:nvPr/>
        </p:nvSpPr>
        <p:spPr>
          <a:xfrm>
            <a:off x="270510" y="1099636"/>
            <a:ext cx="8477954" cy="830997"/>
          </a:xfrm>
          <a:prstGeom prst="rect">
            <a:avLst/>
          </a:prstGeom>
          <a:noFill/>
          <a:ln w="9525">
            <a:noFill/>
          </a:ln>
        </p:spPr>
        <p:txBody>
          <a:bodyPr wrap="square">
            <a:spAutoFit/>
          </a:bodyPr>
          <a:lstStyle/>
          <a:p>
            <a:pPr marL="0" indent="304800"/>
            <a:r>
              <a:rPr lang="zh-CN" altLang="en-US" sz="1600" dirty="0"/>
              <a:t>登陆一窗受理</a:t>
            </a:r>
            <a:r>
              <a:rPr lang="zh-CN" altLang="en-US" sz="1600" dirty="0">
                <a:sym typeface="+mn-ea"/>
              </a:rPr>
              <a:t>系统管理员账号</a:t>
            </a:r>
            <a:r>
              <a:rPr lang="zh-CN" altLang="en-US" sz="1600" dirty="0"/>
              <a:t>选择系统管理菜单窗口管理点击进入到窗口管理页面，点击右上角添加选择</a:t>
            </a:r>
            <a:r>
              <a:rPr lang="zh-CN" altLang="en-US" sz="1600" dirty="0" smtClean="0"/>
              <a:t>新增窗口</a:t>
            </a:r>
            <a:r>
              <a:rPr lang="zh-CN" altLang="en-US" sz="1600" dirty="0"/>
              <a:t>：窗口号，窗口所属大厅，窗口名称，窗口业务类型。点击确定，配置按钮，配置窗口的人员和事项，</a:t>
            </a:r>
            <a:r>
              <a:rPr lang="zh-CN" altLang="en-US" sz="1600" dirty="0" smtClean="0"/>
              <a:t>点击</a:t>
            </a:r>
            <a:r>
              <a:rPr lang="zh-CN" altLang="en-US" sz="1600" dirty="0"/>
              <a:t>选择所新增的人员和事项。</a:t>
            </a:r>
            <a:endParaRPr lang="zh-CN" altLang="en-US" sz="1600" dirty="0"/>
          </a:p>
        </p:txBody>
      </p:sp>
      <p:pic>
        <p:nvPicPr>
          <p:cNvPr id="3" name="图片 2"/>
          <p:cNvPicPr>
            <a:picLocks noChangeAspect="1"/>
          </p:cNvPicPr>
          <p:nvPr/>
        </p:nvPicPr>
        <p:blipFill>
          <a:blip r:embed="rId2"/>
          <a:stretch>
            <a:fillRect/>
          </a:stretch>
        </p:blipFill>
        <p:spPr>
          <a:xfrm>
            <a:off x="1225550" y="2577465"/>
            <a:ext cx="5746115" cy="2496185"/>
          </a:xfrm>
          <a:prstGeom prst="rect">
            <a:avLst/>
          </a:prstGeom>
        </p:spPr>
      </p:pic>
      <p:pic>
        <p:nvPicPr>
          <p:cNvPr id="5" name="图片 4"/>
          <p:cNvPicPr>
            <a:picLocks noChangeAspect="1"/>
          </p:cNvPicPr>
          <p:nvPr/>
        </p:nvPicPr>
        <p:blipFill>
          <a:blip r:embed="rId3"/>
          <a:stretch>
            <a:fillRect/>
          </a:stretch>
        </p:blipFill>
        <p:spPr>
          <a:xfrm>
            <a:off x="2197100" y="2767965"/>
            <a:ext cx="5641975" cy="2115820"/>
          </a:xfrm>
          <a:prstGeom prst="rect">
            <a:avLst/>
          </a:prstGeom>
        </p:spPr>
      </p:pic>
      <p:pic>
        <p:nvPicPr>
          <p:cNvPr id="6" name="图片 5"/>
          <p:cNvPicPr>
            <a:picLocks noChangeAspect="1"/>
          </p:cNvPicPr>
          <p:nvPr/>
        </p:nvPicPr>
        <p:blipFill>
          <a:blip r:embed="rId4"/>
          <a:stretch>
            <a:fillRect/>
          </a:stretch>
        </p:blipFill>
        <p:spPr>
          <a:xfrm>
            <a:off x="3472815" y="2682240"/>
            <a:ext cx="5358765" cy="2267585"/>
          </a:xfrm>
          <a:prstGeom prst="rect">
            <a:avLst/>
          </a:prstGeom>
        </p:spPr>
      </p:pic>
      <p:sp>
        <p:nvSpPr>
          <p:cNvPr id="7" name="文本框 6"/>
          <p:cNvSpPr txBox="1"/>
          <p:nvPr/>
        </p:nvSpPr>
        <p:spPr>
          <a:xfrm>
            <a:off x="0" y="0"/>
            <a:ext cx="3262432" cy="400110"/>
          </a:xfrm>
          <a:prstGeom prst="rect">
            <a:avLst/>
          </a:prstGeom>
          <a:noFill/>
        </p:spPr>
        <p:txBody>
          <a:bodyPr wrap="none" rtlCol="0" anchor="t">
            <a:spAutoFit/>
          </a:bodyPr>
          <a:lstStyle/>
          <a:p>
            <a:r>
              <a:rPr lang="zh-CN" b="1" dirty="0" smtClean="0">
                <a:solidFill>
                  <a:srgbClr val="FFFF00"/>
                </a:solidFill>
                <a:latin typeface="微软雅黑" panose="020B0503020204020204" pitchFamily="34" charset="-122"/>
                <a:ea typeface="微软雅黑" panose="020B0503020204020204" pitchFamily="34" charset="-122"/>
                <a:sym typeface="+mn-ea"/>
              </a:rPr>
              <a:t>统一</a:t>
            </a:r>
            <a:r>
              <a:rPr lang="zh-CN" b="1" dirty="0">
                <a:solidFill>
                  <a:srgbClr val="FFFF00"/>
                </a:solidFill>
                <a:latin typeface="微软雅黑" panose="020B0503020204020204" pitchFamily="34" charset="-122"/>
                <a:ea typeface="微软雅黑" panose="020B0503020204020204" pitchFamily="34" charset="-122"/>
                <a:sym typeface="+mn-ea"/>
              </a:rPr>
              <a:t>申办受理审批系统简介</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24460" y="2667000"/>
            <a:ext cx="5165090" cy="2391410"/>
          </a:xfrm>
          <a:prstGeom prst="rect">
            <a:avLst/>
          </a:prstGeom>
        </p:spPr>
      </p:pic>
      <p:sp>
        <p:nvSpPr>
          <p:cNvPr id="100" name="文本框 99"/>
          <p:cNvSpPr txBox="1"/>
          <p:nvPr/>
        </p:nvSpPr>
        <p:spPr>
          <a:xfrm>
            <a:off x="244834" y="477064"/>
            <a:ext cx="5080000" cy="369332"/>
          </a:xfrm>
          <a:prstGeom prst="rect">
            <a:avLst/>
          </a:prstGeom>
          <a:noFill/>
          <a:ln w="9525">
            <a:noFill/>
          </a:ln>
        </p:spPr>
        <p:txBody>
          <a:bodyPr>
            <a:spAutoFit/>
          </a:bodyPr>
          <a:lstStyle/>
          <a:p>
            <a:pPr marL="360045" indent="-360045"/>
            <a:r>
              <a:rPr lang="zh-CN" alt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宋体" panose="02010600030101010101" pitchFamily="2" charset="-122"/>
                <a:cs typeface="仿宋_GB2312" charset="0"/>
              </a:rPr>
              <a:t>审批事项配置（审批系统，管理员）</a:t>
            </a:r>
            <a:endParaRPr lang="zh-CN" alt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宋体" panose="02010600030101010101" pitchFamily="2" charset="-122"/>
              <a:cs typeface="仿宋_GB2312" charset="0"/>
            </a:endParaRPr>
          </a:p>
        </p:txBody>
      </p:sp>
      <p:sp>
        <p:nvSpPr>
          <p:cNvPr id="4" name="文本框 3"/>
          <p:cNvSpPr txBox="1"/>
          <p:nvPr/>
        </p:nvSpPr>
        <p:spPr>
          <a:xfrm>
            <a:off x="244834" y="1324055"/>
            <a:ext cx="8431622" cy="830997"/>
          </a:xfrm>
          <a:prstGeom prst="rect">
            <a:avLst/>
          </a:prstGeom>
          <a:noFill/>
          <a:ln w="9525">
            <a:noFill/>
          </a:ln>
        </p:spPr>
        <p:txBody>
          <a:bodyPr wrap="square">
            <a:spAutoFit/>
          </a:bodyPr>
          <a:lstStyle/>
          <a:p>
            <a:pPr marL="0" indent="304800"/>
            <a:r>
              <a:rPr lang="zh-CN" altLang="en-US" sz="1600" dirty="0"/>
              <a:t>登陆一窗公共审批系统</a:t>
            </a:r>
            <a:r>
              <a:rPr lang="zh-CN" altLang="en-US" sz="1600" dirty="0">
                <a:sym typeface="+mn-ea"/>
              </a:rPr>
              <a:t>系统管理员账号</a:t>
            </a:r>
            <a:r>
              <a:rPr lang="zh-CN" altLang="en-US" sz="1600" dirty="0"/>
              <a:t>选择系审批事项管理进入到审批事项管理配置页面，点击右边事项旁边的配置按钮进行审批事项配置：事项属性，事项流程，本地操作配置，点击</a:t>
            </a:r>
            <a:r>
              <a:rPr lang="zh-CN" altLang="en-US" sz="1600" dirty="0" smtClean="0"/>
              <a:t>保存。</a:t>
            </a:r>
            <a:endParaRPr lang="zh-CN" altLang="en-US" sz="1600" dirty="0"/>
          </a:p>
        </p:txBody>
      </p:sp>
      <p:pic>
        <p:nvPicPr>
          <p:cNvPr id="5" name="图片 4"/>
          <p:cNvPicPr>
            <a:picLocks noChangeAspect="1"/>
          </p:cNvPicPr>
          <p:nvPr/>
        </p:nvPicPr>
        <p:blipFill>
          <a:blip r:embed="rId2"/>
          <a:stretch>
            <a:fillRect/>
          </a:stretch>
        </p:blipFill>
        <p:spPr>
          <a:xfrm>
            <a:off x="1645920" y="2633345"/>
            <a:ext cx="5330190" cy="2425065"/>
          </a:xfrm>
          <a:prstGeom prst="rect">
            <a:avLst/>
          </a:prstGeom>
        </p:spPr>
      </p:pic>
      <p:sp>
        <p:nvSpPr>
          <p:cNvPr id="3" name="文本框 2"/>
          <p:cNvSpPr txBox="1"/>
          <p:nvPr/>
        </p:nvSpPr>
        <p:spPr>
          <a:xfrm>
            <a:off x="-661" y="0"/>
            <a:ext cx="3262432" cy="400110"/>
          </a:xfrm>
          <a:prstGeom prst="rect">
            <a:avLst/>
          </a:prstGeom>
          <a:noFill/>
        </p:spPr>
        <p:txBody>
          <a:bodyPr wrap="none" rtlCol="0" anchor="t">
            <a:spAutoFit/>
          </a:bodyPr>
          <a:lstStyle/>
          <a:p>
            <a:r>
              <a:rPr lang="zh-CN" b="1" dirty="0" smtClean="0">
                <a:solidFill>
                  <a:srgbClr val="FFFF00"/>
                </a:solidFill>
                <a:latin typeface="微软雅黑" panose="020B0503020204020204" pitchFamily="34" charset="-122"/>
                <a:ea typeface="微软雅黑" panose="020B0503020204020204" pitchFamily="34" charset="-122"/>
                <a:sym typeface="+mn-ea"/>
              </a:rPr>
              <a:t>统一</a:t>
            </a:r>
            <a:r>
              <a:rPr lang="zh-CN" b="1" dirty="0">
                <a:solidFill>
                  <a:srgbClr val="FFFF00"/>
                </a:solidFill>
                <a:latin typeface="微软雅黑" panose="020B0503020204020204" pitchFamily="34" charset="-122"/>
                <a:ea typeface="微软雅黑" panose="020B0503020204020204" pitchFamily="34" charset="-122"/>
                <a:sym typeface="+mn-ea"/>
              </a:rPr>
              <a:t>申办受理审批系统简介</a:t>
            </a:r>
            <a:endParaRPr lang="zh-CN" alt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282011" y="482898"/>
            <a:ext cx="5080000" cy="369332"/>
          </a:xfrm>
          <a:prstGeom prst="rect">
            <a:avLst/>
          </a:prstGeom>
          <a:noFill/>
          <a:ln w="9525">
            <a:noFill/>
          </a:ln>
        </p:spPr>
        <p:txBody>
          <a:bodyPr>
            <a:spAutoFit/>
          </a:bodyPr>
          <a:lstStyle/>
          <a:p>
            <a:pPr marL="360045" indent="-360045"/>
            <a:r>
              <a:rPr lang="zh-CN" alt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宋体" panose="02010600030101010101" pitchFamily="2" charset="-122"/>
                <a:cs typeface="仿宋_GB2312" charset="0"/>
              </a:rPr>
              <a:t>调度管理事项配置（调度管理，管理员）</a:t>
            </a:r>
            <a:endParaRPr lang="zh-CN" alt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宋体" panose="02010600030101010101" pitchFamily="2" charset="-122"/>
              <a:cs typeface="仿宋_GB2312" charset="0"/>
            </a:endParaRPr>
          </a:p>
        </p:txBody>
      </p:sp>
      <p:pic>
        <p:nvPicPr>
          <p:cNvPr id="2" name="图片 1"/>
          <p:cNvPicPr>
            <a:picLocks noChangeAspect="1"/>
          </p:cNvPicPr>
          <p:nvPr/>
        </p:nvPicPr>
        <p:blipFill>
          <a:blip r:embed="rId1"/>
          <a:stretch>
            <a:fillRect/>
          </a:stretch>
        </p:blipFill>
        <p:spPr>
          <a:xfrm>
            <a:off x="80010" y="2567305"/>
            <a:ext cx="6166485" cy="2524760"/>
          </a:xfrm>
          <a:prstGeom prst="rect">
            <a:avLst/>
          </a:prstGeom>
        </p:spPr>
      </p:pic>
      <p:sp>
        <p:nvSpPr>
          <p:cNvPr id="4" name="文本框 3"/>
          <p:cNvSpPr txBox="1"/>
          <p:nvPr/>
        </p:nvSpPr>
        <p:spPr>
          <a:xfrm>
            <a:off x="282011" y="1191320"/>
            <a:ext cx="7840980" cy="584775"/>
          </a:xfrm>
          <a:prstGeom prst="rect">
            <a:avLst/>
          </a:prstGeom>
          <a:noFill/>
          <a:ln w="9525">
            <a:noFill/>
          </a:ln>
        </p:spPr>
        <p:txBody>
          <a:bodyPr wrap="square">
            <a:spAutoFit/>
          </a:bodyPr>
          <a:lstStyle/>
          <a:p>
            <a:pPr marL="0" indent="304800"/>
            <a:r>
              <a:rPr lang="zh-CN" altLang="en-US" sz="1600" dirty="0"/>
              <a:t>登陆调度管理系统</a:t>
            </a:r>
            <a:r>
              <a:rPr lang="zh-CN" altLang="en-US" sz="1600" dirty="0">
                <a:sym typeface="+mn-ea"/>
              </a:rPr>
              <a:t>系统管理员账号，选择资源配置，事项配置配置事项：综合受理系统，网上申报系统，公共审批系统，调度管理系统，点击</a:t>
            </a:r>
            <a:r>
              <a:rPr lang="zh-CN" altLang="en-US" sz="1600" dirty="0" smtClean="0">
                <a:sym typeface="+mn-ea"/>
              </a:rPr>
              <a:t>保存。</a:t>
            </a:r>
            <a:endParaRPr lang="zh-CN" altLang="en-US" sz="1600" dirty="0">
              <a:sym typeface="+mn-ea"/>
            </a:endParaRPr>
          </a:p>
        </p:txBody>
      </p:sp>
      <p:pic>
        <p:nvPicPr>
          <p:cNvPr id="3" name="图片 2"/>
          <p:cNvPicPr>
            <a:picLocks noChangeAspect="1"/>
          </p:cNvPicPr>
          <p:nvPr/>
        </p:nvPicPr>
        <p:blipFill>
          <a:blip r:embed="rId2"/>
          <a:stretch>
            <a:fillRect/>
          </a:stretch>
        </p:blipFill>
        <p:spPr>
          <a:xfrm>
            <a:off x="2091690" y="2615565"/>
            <a:ext cx="5756275" cy="2428875"/>
          </a:xfrm>
          <a:prstGeom prst="rect">
            <a:avLst/>
          </a:prstGeom>
        </p:spPr>
      </p:pic>
      <p:sp>
        <p:nvSpPr>
          <p:cNvPr id="5" name="文本框 4"/>
          <p:cNvSpPr txBox="1"/>
          <p:nvPr/>
        </p:nvSpPr>
        <p:spPr>
          <a:xfrm>
            <a:off x="0" y="0"/>
            <a:ext cx="3262432" cy="400110"/>
          </a:xfrm>
          <a:prstGeom prst="rect">
            <a:avLst/>
          </a:prstGeom>
          <a:noFill/>
        </p:spPr>
        <p:txBody>
          <a:bodyPr wrap="none" rtlCol="0" anchor="t">
            <a:spAutoFit/>
          </a:bodyPr>
          <a:lstStyle/>
          <a:p>
            <a:r>
              <a:rPr lang="zh-CN" b="1" dirty="0" smtClean="0">
                <a:solidFill>
                  <a:srgbClr val="FFFF00"/>
                </a:solidFill>
                <a:latin typeface="微软雅黑" panose="020B0503020204020204" pitchFamily="34" charset="-122"/>
                <a:ea typeface="微软雅黑" panose="020B0503020204020204" pitchFamily="34" charset="-122"/>
                <a:sym typeface="+mn-ea"/>
              </a:rPr>
              <a:t>统一</a:t>
            </a:r>
            <a:r>
              <a:rPr lang="zh-CN" b="1" dirty="0">
                <a:solidFill>
                  <a:srgbClr val="FFFF00"/>
                </a:solidFill>
                <a:latin typeface="微软雅黑" panose="020B0503020204020204" pitchFamily="34" charset="-122"/>
                <a:ea typeface="微软雅黑" panose="020B0503020204020204" pitchFamily="34" charset="-122"/>
                <a:sym typeface="+mn-ea"/>
              </a:rPr>
              <a:t>申办受理审批系统简介</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156845" y="339502"/>
            <a:ext cx="5080000" cy="369332"/>
          </a:xfrm>
          <a:prstGeom prst="rect">
            <a:avLst/>
          </a:prstGeom>
          <a:noFill/>
          <a:ln w="9525">
            <a:noFill/>
          </a:ln>
        </p:spPr>
        <p:txBody>
          <a:bodyPr>
            <a:spAutoFit/>
          </a:bodyPr>
          <a:lstStyle/>
          <a:p>
            <a:pPr marL="360045" indent="-360045"/>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宋体" panose="02010600030101010101" pitchFamily="2" charset="-122"/>
                <a:cs typeface="仿宋_GB2312" charset="0"/>
              </a:rPr>
              <a:t> </a:t>
            </a:r>
            <a:r>
              <a:rPr lang="zh-CN"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仿宋_GB2312" charset="0"/>
              </a:rPr>
              <a:t>咨询登记（受理系统，业务人员）</a:t>
            </a:r>
            <a:endParaRPr lang="zh-CN" alt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仿宋_GB2312" charset="0"/>
            </a:endParaRPr>
          </a:p>
        </p:txBody>
      </p:sp>
      <p:sp>
        <p:nvSpPr>
          <p:cNvPr id="3" name="文本框 2"/>
          <p:cNvSpPr txBox="1"/>
          <p:nvPr/>
        </p:nvSpPr>
        <p:spPr>
          <a:xfrm>
            <a:off x="323528" y="643210"/>
            <a:ext cx="8498210" cy="1815882"/>
          </a:xfrm>
          <a:prstGeom prst="rect">
            <a:avLst/>
          </a:prstGeom>
          <a:noFill/>
          <a:ln w="9525">
            <a:noFill/>
          </a:ln>
        </p:spPr>
        <p:txBody>
          <a:bodyPr wrap="square">
            <a:spAutoFit/>
          </a:bodyPr>
          <a:lstStyle/>
          <a:p>
            <a:pPr marL="0" indent="304800"/>
            <a:r>
              <a:rPr lang="zh-CN" sz="1600" b="0" dirty="0"/>
              <a:t>点击左侧菜单【咨询登记】，进入咨询登记页面，页面包括咨询登记、知识库和常见问题三个页面</a:t>
            </a:r>
            <a:r>
              <a:rPr lang="zh-CN" sz="1600" b="0" dirty="0" smtClean="0"/>
              <a:t>。</a:t>
            </a:r>
            <a:endParaRPr lang="en-US" altLang="zh-CN" sz="1600" b="0" dirty="0" smtClean="0"/>
          </a:p>
          <a:p>
            <a:pPr marL="0" indent="304800"/>
            <a:r>
              <a:rPr lang="zh-CN" sz="1600" b="0" dirty="0" smtClean="0"/>
              <a:t>咨询</a:t>
            </a:r>
            <a:r>
              <a:rPr lang="zh-CN" sz="1600" b="0" dirty="0"/>
              <a:t>窗口</a:t>
            </a:r>
            <a:r>
              <a:rPr lang="zh-CN" sz="1600" b="0" dirty="0" smtClean="0"/>
              <a:t>人员</a:t>
            </a:r>
            <a:r>
              <a:rPr lang="zh-CN" sz="1600" dirty="0" smtClean="0">
                <a:sym typeface="+mn-ea"/>
              </a:rPr>
              <a:t>读取</a:t>
            </a:r>
            <a:r>
              <a:rPr lang="zh-CN" sz="1600" dirty="0">
                <a:sym typeface="+mn-ea"/>
              </a:rPr>
              <a:t>咨询人身份证，获取咨询人信息，并填写咨询内容和处理结果。咨询信息将同屏显示在PAD上，供咨询人查看，咨询人确认后再PAD上填写咨询评价。</a:t>
            </a:r>
            <a:endParaRPr lang="zh-CN" altLang="en-US" sz="2800" dirty="0"/>
          </a:p>
          <a:p>
            <a:pPr marL="0" indent="304800"/>
            <a:r>
              <a:rPr lang="zh-CN" altLang="en-US" sz="1600" dirty="0"/>
              <a:t>点击左侧菜单【咨询记录】，进入咨询记录汇总页面，可根据咨询人身份证号、咨询人姓名、是否常见问题对咨询库进行查询。</a:t>
            </a:r>
            <a:endParaRPr lang="zh-CN" altLang="en-US" sz="1600" dirty="0"/>
          </a:p>
          <a:p>
            <a:pPr marL="0" indent="304800"/>
            <a:r>
              <a:rPr lang="zh-CN" altLang="en-US" sz="1600" dirty="0"/>
              <a:t>点击【添加备注】按钮，对咨询问题的答复进行补充，还可将此问题添加为常见问题。</a:t>
            </a:r>
            <a:endParaRPr lang="zh-CN" altLang="en-US" sz="1600" dirty="0"/>
          </a:p>
        </p:txBody>
      </p:sp>
      <p:pic>
        <p:nvPicPr>
          <p:cNvPr id="10" name="图片 9"/>
          <p:cNvPicPr>
            <a:picLocks noChangeAspect="1"/>
          </p:cNvPicPr>
          <p:nvPr/>
        </p:nvPicPr>
        <p:blipFill>
          <a:blip r:embed="rId1"/>
          <a:stretch>
            <a:fillRect/>
          </a:stretch>
        </p:blipFill>
        <p:spPr>
          <a:xfrm>
            <a:off x="156845" y="2469198"/>
            <a:ext cx="5614670" cy="2654935"/>
          </a:xfrm>
          <a:prstGeom prst="rect">
            <a:avLst/>
          </a:prstGeom>
          <a:noFill/>
          <a:ln w="9525">
            <a:noFill/>
          </a:ln>
        </p:spPr>
      </p:pic>
      <p:pic>
        <p:nvPicPr>
          <p:cNvPr id="12" name="图片 11"/>
          <p:cNvPicPr>
            <a:picLocks noChangeAspect="1"/>
          </p:cNvPicPr>
          <p:nvPr/>
        </p:nvPicPr>
        <p:blipFill>
          <a:blip r:embed="rId2"/>
          <a:stretch>
            <a:fillRect/>
          </a:stretch>
        </p:blipFill>
        <p:spPr>
          <a:xfrm>
            <a:off x="1580198" y="2527618"/>
            <a:ext cx="5606415" cy="2596515"/>
          </a:xfrm>
          <a:prstGeom prst="rect">
            <a:avLst/>
          </a:prstGeom>
          <a:noFill/>
          <a:ln w="9525">
            <a:noFill/>
          </a:ln>
        </p:spPr>
      </p:pic>
      <p:pic>
        <p:nvPicPr>
          <p:cNvPr id="13" name="图片 12"/>
          <p:cNvPicPr>
            <a:picLocks noChangeAspect="1"/>
          </p:cNvPicPr>
          <p:nvPr/>
        </p:nvPicPr>
        <p:blipFill>
          <a:blip r:embed="rId3"/>
          <a:stretch>
            <a:fillRect/>
          </a:stretch>
        </p:blipFill>
        <p:spPr>
          <a:xfrm>
            <a:off x="3211513" y="2485708"/>
            <a:ext cx="5610225" cy="2638425"/>
          </a:xfrm>
          <a:prstGeom prst="rect">
            <a:avLst/>
          </a:prstGeom>
          <a:noFill/>
          <a:ln w="9525">
            <a:noFill/>
          </a:ln>
        </p:spPr>
      </p:pic>
      <p:sp>
        <p:nvSpPr>
          <p:cNvPr id="2" name="文本框 1"/>
          <p:cNvSpPr txBox="1"/>
          <p:nvPr/>
        </p:nvSpPr>
        <p:spPr>
          <a:xfrm>
            <a:off x="13424" y="2061"/>
            <a:ext cx="3262432" cy="400110"/>
          </a:xfrm>
          <a:prstGeom prst="rect">
            <a:avLst/>
          </a:prstGeom>
          <a:noFill/>
        </p:spPr>
        <p:txBody>
          <a:bodyPr wrap="none" rtlCol="0" anchor="t">
            <a:spAutoFit/>
          </a:bodyPr>
          <a:lstStyle/>
          <a:p>
            <a:r>
              <a:rPr lang="zh-CN" b="1" dirty="0" smtClean="0">
                <a:solidFill>
                  <a:srgbClr val="FFFF00"/>
                </a:solidFill>
                <a:latin typeface="微软雅黑" panose="020B0503020204020204" pitchFamily="34" charset="-122"/>
                <a:ea typeface="微软雅黑" panose="020B0503020204020204" pitchFamily="34" charset="-122"/>
                <a:sym typeface="+mn-ea"/>
              </a:rPr>
              <a:t>统一</a:t>
            </a:r>
            <a:r>
              <a:rPr lang="zh-CN" b="1" dirty="0">
                <a:solidFill>
                  <a:srgbClr val="FFFF00"/>
                </a:solidFill>
                <a:latin typeface="微软雅黑" panose="020B0503020204020204" pitchFamily="34" charset="-122"/>
                <a:ea typeface="微软雅黑" panose="020B0503020204020204" pitchFamily="34" charset="-122"/>
                <a:sym typeface="+mn-ea"/>
              </a:rPr>
              <a:t>申办受理审批系统概述</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文本框 100"/>
          <p:cNvSpPr txBox="1"/>
          <p:nvPr/>
        </p:nvSpPr>
        <p:spPr>
          <a:xfrm>
            <a:off x="296545" y="411510"/>
            <a:ext cx="5080000" cy="369332"/>
          </a:xfrm>
          <a:prstGeom prst="rect">
            <a:avLst/>
          </a:prstGeom>
          <a:noFill/>
          <a:ln w="9525">
            <a:noFill/>
          </a:ln>
        </p:spPr>
        <p:txBody>
          <a:bodyPr>
            <a:spAutoFit/>
          </a:bodyPr>
          <a:lstStyle/>
          <a:p>
            <a:pPr marL="360045" indent="-360045"/>
            <a:r>
              <a:rPr lang="zh-CN"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仿宋_GB2312" charset="0"/>
              </a:rPr>
              <a:t>网上申办件（受理系统，业务人员）</a:t>
            </a:r>
            <a:endParaRPr lang="zh-CN" alt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仿宋_GB2312" charset="0"/>
            </a:endParaRPr>
          </a:p>
        </p:txBody>
      </p:sp>
      <p:sp>
        <p:nvSpPr>
          <p:cNvPr id="2" name="文本框 1"/>
          <p:cNvSpPr txBox="1"/>
          <p:nvPr/>
        </p:nvSpPr>
        <p:spPr>
          <a:xfrm>
            <a:off x="395537" y="835046"/>
            <a:ext cx="7983855" cy="338554"/>
          </a:xfrm>
          <a:prstGeom prst="rect">
            <a:avLst/>
          </a:prstGeom>
          <a:noFill/>
          <a:ln w="9525">
            <a:noFill/>
          </a:ln>
        </p:spPr>
        <p:txBody>
          <a:bodyPr wrap="square">
            <a:spAutoFit/>
          </a:bodyPr>
          <a:lstStyle/>
          <a:p>
            <a:pPr marL="0" indent="304800"/>
            <a:r>
              <a:rPr lang="zh-CN" sz="1600" dirty="0"/>
              <a:t>网上申办件是对网上办事大厅、自助服务终端、手机APP申报的业务进行收件办理。</a:t>
            </a:r>
            <a:endParaRPr lang="zh-CN" altLang="en-US" sz="1600" dirty="0"/>
          </a:p>
        </p:txBody>
      </p:sp>
      <p:sp>
        <p:nvSpPr>
          <p:cNvPr id="3" name="文本框 2"/>
          <p:cNvSpPr txBox="1"/>
          <p:nvPr/>
        </p:nvSpPr>
        <p:spPr>
          <a:xfrm>
            <a:off x="395536" y="1173600"/>
            <a:ext cx="7992888" cy="830997"/>
          </a:xfrm>
          <a:prstGeom prst="rect">
            <a:avLst/>
          </a:prstGeom>
          <a:noFill/>
          <a:ln w="9525">
            <a:noFill/>
          </a:ln>
        </p:spPr>
        <p:txBody>
          <a:bodyPr wrap="square">
            <a:spAutoFit/>
          </a:bodyPr>
          <a:lstStyle/>
          <a:p>
            <a:pPr indent="304800"/>
            <a:r>
              <a:rPr lang="zh-CN" sz="1600" dirty="0"/>
              <a:t>登陆一窗系统，点击左侧菜单【网上申办件】，进入待受理业务列表页面，可根据读取身份证和申办流水号精确定位待受理业务，也可根据申请人、事项名称、接收时间模糊查询待受理业务。</a:t>
            </a:r>
            <a:endParaRPr lang="zh-CN" altLang="en-US" sz="1600" dirty="0"/>
          </a:p>
        </p:txBody>
      </p:sp>
      <p:sp>
        <p:nvSpPr>
          <p:cNvPr id="4" name="文本框 3"/>
          <p:cNvSpPr txBox="1"/>
          <p:nvPr/>
        </p:nvSpPr>
        <p:spPr>
          <a:xfrm>
            <a:off x="611560" y="2028043"/>
            <a:ext cx="7914876" cy="338554"/>
          </a:xfrm>
          <a:prstGeom prst="rect">
            <a:avLst/>
          </a:prstGeom>
          <a:noFill/>
          <a:ln w="9525">
            <a:noFill/>
          </a:ln>
        </p:spPr>
        <p:txBody>
          <a:bodyPr wrap="square">
            <a:spAutoFit/>
          </a:bodyPr>
          <a:lstStyle/>
          <a:p>
            <a:pPr marL="0" indent="0"/>
            <a:r>
              <a:rPr lang="en-US" sz="1600" b="0" dirty="0">
                <a:latin typeface="Times New Roman" panose="02020603050405020304" charset="0"/>
              </a:rPr>
              <a:t> </a:t>
            </a:r>
            <a:r>
              <a:rPr lang="zh-CN" sz="1600" b="0" dirty="0" smtClean="0"/>
              <a:t>点击</a:t>
            </a:r>
            <a:r>
              <a:rPr lang="zh-CN" sz="1600" b="0" dirty="0"/>
              <a:t>右上角的批量办理模式，可以选中多个网上申办件进行办理。</a:t>
            </a:r>
            <a:endParaRPr lang="zh-CN" altLang="en-US" sz="2800" dirty="0"/>
          </a:p>
        </p:txBody>
      </p:sp>
      <p:pic>
        <p:nvPicPr>
          <p:cNvPr id="5" name="图片 8"/>
          <p:cNvPicPr>
            <a:picLocks noChangeAspect="1"/>
          </p:cNvPicPr>
          <p:nvPr/>
        </p:nvPicPr>
        <p:blipFill>
          <a:blip r:embed="rId1"/>
          <a:stretch>
            <a:fillRect/>
          </a:stretch>
        </p:blipFill>
        <p:spPr>
          <a:xfrm>
            <a:off x="494983" y="2729230"/>
            <a:ext cx="5616575" cy="1938020"/>
          </a:xfrm>
          <a:prstGeom prst="rect">
            <a:avLst/>
          </a:prstGeom>
          <a:noFill/>
          <a:ln w="9525">
            <a:noFill/>
          </a:ln>
        </p:spPr>
      </p:pic>
      <p:pic>
        <p:nvPicPr>
          <p:cNvPr id="6" name="图片 1"/>
          <p:cNvPicPr>
            <a:picLocks noChangeAspect="1"/>
          </p:cNvPicPr>
          <p:nvPr/>
        </p:nvPicPr>
        <p:blipFill>
          <a:blip r:embed="rId2"/>
          <a:stretch>
            <a:fillRect/>
          </a:stretch>
        </p:blipFill>
        <p:spPr>
          <a:xfrm>
            <a:off x="2567940" y="2728913"/>
            <a:ext cx="5617210" cy="1837055"/>
          </a:xfrm>
          <a:prstGeom prst="rect">
            <a:avLst/>
          </a:prstGeom>
          <a:noFill/>
          <a:ln w="9525">
            <a:noFill/>
          </a:ln>
        </p:spPr>
      </p:pic>
      <p:sp>
        <p:nvSpPr>
          <p:cNvPr id="7" name="文本框 6"/>
          <p:cNvSpPr txBox="1"/>
          <p:nvPr/>
        </p:nvSpPr>
        <p:spPr>
          <a:xfrm>
            <a:off x="-331" y="-2351"/>
            <a:ext cx="3262432" cy="363736"/>
          </a:xfrm>
          <a:prstGeom prst="rect">
            <a:avLst/>
          </a:prstGeom>
          <a:noFill/>
        </p:spPr>
        <p:txBody>
          <a:bodyPr wrap="none" rtlCol="0" anchor="t">
            <a:spAutoFit/>
          </a:bodyPr>
          <a:lstStyle/>
          <a:p>
            <a:r>
              <a:rPr lang="zh-CN" b="1" dirty="0" smtClean="0">
                <a:solidFill>
                  <a:srgbClr val="FFFF00"/>
                </a:solidFill>
                <a:latin typeface="微软雅黑" panose="020B0503020204020204" pitchFamily="34" charset="-122"/>
                <a:ea typeface="微软雅黑" panose="020B0503020204020204" pitchFamily="34" charset="-122"/>
                <a:sym typeface="+mn-ea"/>
              </a:rPr>
              <a:t>统一</a:t>
            </a:r>
            <a:r>
              <a:rPr lang="zh-CN" b="1" dirty="0">
                <a:solidFill>
                  <a:srgbClr val="FFFF00"/>
                </a:solidFill>
                <a:latin typeface="微软雅黑" panose="020B0503020204020204" pitchFamily="34" charset="-122"/>
                <a:ea typeface="微软雅黑" panose="020B0503020204020204" pitchFamily="34" charset="-122"/>
                <a:sym typeface="+mn-ea"/>
              </a:rPr>
              <a:t>申办受理审批系统简介</a:t>
            </a:r>
            <a:endParaRPr lang="zh-CN" alt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18745" y="2481580"/>
            <a:ext cx="6311265" cy="2556510"/>
          </a:xfrm>
          <a:prstGeom prst="rect">
            <a:avLst/>
          </a:prstGeom>
        </p:spPr>
      </p:pic>
      <p:sp>
        <p:nvSpPr>
          <p:cNvPr id="101" name="文本框 100"/>
          <p:cNvSpPr txBox="1"/>
          <p:nvPr/>
        </p:nvSpPr>
        <p:spPr>
          <a:xfrm>
            <a:off x="323528" y="293534"/>
            <a:ext cx="5080000" cy="369332"/>
          </a:xfrm>
          <a:prstGeom prst="rect">
            <a:avLst/>
          </a:prstGeom>
          <a:noFill/>
          <a:ln w="9525">
            <a:noFill/>
          </a:ln>
        </p:spPr>
        <p:txBody>
          <a:bodyPr>
            <a:spAutoFit/>
          </a:bodyPr>
          <a:lstStyle/>
          <a:p>
            <a:pPr marL="360045" indent="-360045"/>
            <a:r>
              <a:rPr lang="zh-CN" alt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仿宋_GB2312" charset="0"/>
              </a:rPr>
              <a:t>受理（受理系统，业务人员）</a:t>
            </a:r>
            <a:endParaRPr lang="zh-CN" alt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仿宋_GB2312" charset="0"/>
            </a:endParaRPr>
          </a:p>
        </p:txBody>
      </p:sp>
      <p:sp>
        <p:nvSpPr>
          <p:cNvPr id="3" name="文本框 2"/>
          <p:cNvSpPr txBox="1"/>
          <p:nvPr/>
        </p:nvSpPr>
        <p:spPr>
          <a:xfrm>
            <a:off x="0" y="614919"/>
            <a:ext cx="9143999" cy="1815882"/>
          </a:xfrm>
          <a:prstGeom prst="rect">
            <a:avLst/>
          </a:prstGeom>
          <a:noFill/>
          <a:ln w="9525">
            <a:noFill/>
          </a:ln>
        </p:spPr>
        <p:txBody>
          <a:bodyPr wrap="square">
            <a:spAutoFit/>
          </a:bodyPr>
          <a:lstStyle/>
          <a:p>
            <a:pPr marL="0" indent="304800"/>
            <a:r>
              <a:rPr lang="zh-CN" altLang="en-US" sz="1600" dirty="0"/>
              <a:t>登陆一窗系统，点击业务受理，窗口业务受理件进入受理页面，点击业务办理进入业务办理页面，点击右上角【审查要点】看查看业务申请条件和材料要求。此时，需要完善申请人基本信息、表单信息、材料和证照领取方式，然后填写办理意见，并核对材料清单打印受理回执（详细操作如下）。</a:t>
            </a:r>
            <a:endParaRPr lang="zh-CN" altLang="en-US" sz="1600" dirty="0"/>
          </a:p>
          <a:p>
            <a:pPr marL="0" indent="304800"/>
            <a:r>
              <a:rPr lang="zh-CN" altLang="en-US" sz="1600" dirty="0"/>
              <a:t>①　基本</a:t>
            </a:r>
            <a:r>
              <a:rPr lang="zh-CN" altLang="en-US" sz="1600" dirty="0" smtClean="0"/>
              <a:t>信息  基本</a:t>
            </a:r>
            <a:r>
              <a:rPr lang="zh-CN" altLang="en-US" sz="1600" dirty="0"/>
              <a:t>信息可从申请人在网上填报的信息中获取，也可以通过读取申请人证件获取。（注：带“*”为必填项。）</a:t>
            </a:r>
            <a:endParaRPr lang="zh-CN" altLang="en-US" sz="1600" dirty="0"/>
          </a:p>
          <a:p>
            <a:pPr marL="0" indent="304800"/>
            <a:r>
              <a:rPr lang="zh-CN" altLang="en-US" sz="1600" dirty="0"/>
              <a:t>②　表单</a:t>
            </a:r>
            <a:r>
              <a:rPr lang="zh-CN" altLang="en-US" sz="1600" dirty="0" smtClean="0"/>
              <a:t>信息  根据</a:t>
            </a:r>
            <a:r>
              <a:rPr lang="zh-CN" altLang="en-US" sz="1600" dirty="0"/>
              <a:t>业务需求对每个事项定制个性化表单，受理时需要完善表单信息，可通过数据沉淀从该申请人历史办件中获取表单信息。另外，可打印表单。</a:t>
            </a:r>
            <a:endParaRPr lang="zh-CN" altLang="en-US" sz="1600" dirty="0"/>
          </a:p>
        </p:txBody>
      </p:sp>
      <p:pic>
        <p:nvPicPr>
          <p:cNvPr id="4" name="图片 3"/>
          <p:cNvPicPr>
            <a:picLocks noChangeAspect="1"/>
          </p:cNvPicPr>
          <p:nvPr/>
        </p:nvPicPr>
        <p:blipFill>
          <a:blip r:embed="rId2"/>
          <a:stretch>
            <a:fillRect/>
          </a:stretch>
        </p:blipFill>
        <p:spPr>
          <a:xfrm>
            <a:off x="1254760" y="2555240"/>
            <a:ext cx="6155055" cy="2408555"/>
          </a:xfrm>
          <a:prstGeom prst="rect">
            <a:avLst/>
          </a:prstGeom>
        </p:spPr>
      </p:pic>
      <p:pic>
        <p:nvPicPr>
          <p:cNvPr id="5" name="图片 4"/>
          <p:cNvPicPr>
            <a:picLocks noChangeAspect="1"/>
          </p:cNvPicPr>
          <p:nvPr/>
        </p:nvPicPr>
        <p:blipFill>
          <a:blip r:embed="rId3"/>
          <a:stretch>
            <a:fillRect/>
          </a:stretch>
        </p:blipFill>
        <p:spPr>
          <a:xfrm>
            <a:off x="2532380" y="2606040"/>
            <a:ext cx="5255895" cy="2432050"/>
          </a:xfrm>
          <a:prstGeom prst="rect">
            <a:avLst/>
          </a:prstGeom>
        </p:spPr>
      </p:pic>
      <p:pic>
        <p:nvPicPr>
          <p:cNvPr id="23" name="图片 2"/>
          <p:cNvPicPr>
            <a:picLocks noChangeAspect="1"/>
          </p:cNvPicPr>
          <p:nvPr/>
        </p:nvPicPr>
        <p:blipFill>
          <a:blip r:embed="rId4"/>
          <a:stretch>
            <a:fillRect/>
          </a:stretch>
        </p:blipFill>
        <p:spPr>
          <a:xfrm>
            <a:off x="3405188" y="2614930"/>
            <a:ext cx="5605145" cy="2289810"/>
          </a:xfrm>
          <a:prstGeom prst="rect">
            <a:avLst/>
          </a:prstGeom>
          <a:noFill/>
          <a:ln w="9525">
            <a:noFill/>
          </a:ln>
        </p:spPr>
      </p:pic>
      <p:sp>
        <p:nvSpPr>
          <p:cNvPr id="6" name="文本框 5"/>
          <p:cNvSpPr txBox="1"/>
          <p:nvPr/>
        </p:nvSpPr>
        <p:spPr>
          <a:xfrm>
            <a:off x="0" y="0"/>
            <a:ext cx="3262432" cy="400110"/>
          </a:xfrm>
          <a:prstGeom prst="rect">
            <a:avLst/>
          </a:prstGeom>
          <a:noFill/>
        </p:spPr>
        <p:txBody>
          <a:bodyPr wrap="none" rtlCol="0" anchor="t">
            <a:spAutoFit/>
          </a:bodyPr>
          <a:lstStyle/>
          <a:p>
            <a:r>
              <a:rPr lang="zh-CN" b="1" dirty="0" smtClean="0">
                <a:solidFill>
                  <a:srgbClr val="FFFF00"/>
                </a:solidFill>
                <a:latin typeface="微软雅黑" panose="020B0503020204020204" pitchFamily="34" charset="-122"/>
                <a:ea typeface="微软雅黑" panose="020B0503020204020204" pitchFamily="34" charset="-122"/>
                <a:sym typeface="+mn-ea"/>
              </a:rPr>
              <a:t>统一</a:t>
            </a:r>
            <a:r>
              <a:rPr lang="zh-CN" b="1" dirty="0">
                <a:solidFill>
                  <a:srgbClr val="FFFF00"/>
                </a:solidFill>
                <a:latin typeface="微软雅黑" panose="020B0503020204020204" pitchFamily="34" charset="-122"/>
                <a:ea typeface="微软雅黑" panose="020B0503020204020204" pitchFamily="34" charset="-122"/>
                <a:sym typeface="+mn-ea"/>
              </a:rPr>
              <a:t>申办受理审批系统简介</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blinds(horizontal)">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文本框 100"/>
          <p:cNvSpPr txBox="1"/>
          <p:nvPr/>
        </p:nvSpPr>
        <p:spPr>
          <a:xfrm>
            <a:off x="273050" y="776976"/>
            <a:ext cx="8259390" cy="830997"/>
          </a:xfrm>
          <a:prstGeom prst="rect">
            <a:avLst/>
          </a:prstGeom>
          <a:noFill/>
          <a:ln w="9525">
            <a:noFill/>
          </a:ln>
        </p:spPr>
        <p:txBody>
          <a:bodyPr wrap="square">
            <a:spAutoFit/>
          </a:bodyPr>
          <a:lstStyle/>
          <a:p>
            <a:pPr marL="0" indent="254000"/>
            <a:r>
              <a:rPr lang="zh-CN" altLang="en-US" sz="1600" dirty="0">
                <a:sym typeface="+mn-ea"/>
              </a:rPr>
              <a:t>③ </a:t>
            </a:r>
            <a:r>
              <a:rPr lang="zh-CN" sz="1600" b="1" dirty="0"/>
              <a:t>材料</a:t>
            </a:r>
            <a:r>
              <a:rPr lang="zh-CN" sz="1600" b="1" dirty="0" smtClean="0"/>
              <a:t>列表</a:t>
            </a:r>
            <a:r>
              <a:rPr lang="en-US" altLang="zh-CN" sz="1600" dirty="0"/>
              <a:t> </a:t>
            </a:r>
            <a:r>
              <a:rPr lang="en-US" altLang="zh-CN" sz="1600" dirty="0" smtClean="0"/>
              <a:t> </a:t>
            </a:r>
            <a:r>
              <a:rPr lang="zh-CN" sz="1600" b="0" dirty="0" smtClean="0"/>
              <a:t>材料</a:t>
            </a:r>
            <a:r>
              <a:rPr lang="zh-CN" sz="1600" b="0" dirty="0"/>
              <a:t>包括电子材料和纸质材料，收取材料时要严格对照材料要求。其中，电子材料可通过本地上传、高拍仪拍照和从证照库获取（网上申报已经上传过电子材料的就不用重新上传了），纸质材料需要收一份勾选一个。</a:t>
            </a:r>
            <a:endParaRPr lang="zh-CN" altLang="en-US" sz="2800" dirty="0"/>
          </a:p>
        </p:txBody>
      </p:sp>
      <p:pic>
        <p:nvPicPr>
          <p:cNvPr id="25" name="图片 4"/>
          <p:cNvPicPr>
            <a:picLocks noChangeAspect="1"/>
          </p:cNvPicPr>
          <p:nvPr/>
        </p:nvPicPr>
        <p:blipFill>
          <a:blip r:embed="rId1"/>
          <a:stretch>
            <a:fillRect/>
          </a:stretch>
        </p:blipFill>
        <p:spPr>
          <a:xfrm>
            <a:off x="273050" y="2701925"/>
            <a:ext cx="5613400" cy="2313940"/>
          </a:xfrm>
          <a:prstGeom prst="rect">
            <a:avLst/>
          </a:prstGeom>
          <a:noFill/>
          <a:ln w="9525">
            <a:noFill/>
          </a:ln>
        </p:spPr>
      </p:pic>
      <p:sp>
        <p:nvSpPr>
          <p:cNvPr id="2" name="文本框 1"/>
          <p:cNvSpPr txBox="1"/>
          <p:nvPr/>
        </p:nvSpPr>
        <p:spPr>
          <a:xfrm>
            <a:off x="251520" y="1668724"/>
            <a:ext cx="8208645" cy="338554"/>
          </a:xfrm>
          <a:prstGeom prst="rect">
            <a:avLst/>
          </a:prstGeom>
          <a:noFill/>
          <a:ln w="9525">
            <a:noFill/>
          </a:ln>
        </p:spPr>
        <p:txBody>
          <a:bodyPr wrap="square">
            <a:spAutoFit/>
          </a:bodyPr>
          <a:lstStyle/>
          <a:p>
            <a:pPr marL="0" indent="254000"/>
            <a:r>
              <a:rPr lang="zh-CN" altLang="en-US" sz="1600" dirty="0">
                <a:sym typeface="+mn-ea"/>
              </a:rPr>
              <a:t>④ </a:t>
            </a:r>
            <a:r>
              <a:rPr lang="zh-CN" sz="1600" b="1" dirty="0"/>
              <a:t>领取</a:t>
            </a:r>
            <a:r>
              <a:rPr lang="zh-CN" sz="1600" b="1" dirty="0" smtClean="0"/>
              <a:t>方式</a:t>
            </a:r>
            <a:r>
              <a:rPr lang="en-US" altLang="zh-CN" sz="1600" dirty="0"/>
              <a:t> </a:t>
            </a:r>
            <a:r>
              <a:rPr lang="en-US" altLang="zh-CN" sz="1600" dirty="0" smtClean="0"/>
              <a:t> </a:t>
            </a:r>
            <a:r>
              <a:rPr lang="zh-CN" sz="1600" b="0" dirty="0" smtClean="0"/>
              <a:t>申请人</a:t>
            </a:r>
            <a:r>
              <a:rPr lang="zh-CN" sz="1600" b="0" dirty="0"/>
              <a:t>选取领取方式，选择“投递”时，需要填写详细收件地址。</a:t>
            </a:r>
            <a:endParaRPr lang="zh-CN" altLang="en-US" sz="2800" dirty="0"/>
          </a:p>
        </p:txBody>
      </p:sp>
      <p:sp>
        <p:nvSpPr>
          <p:cNvPr id="3" name="文本框 2"/>
          <p:cNvSpPr txBox="1"/>
          <p:nvPr/>
        </p:nvSpPr>
        <p:spPr>
          <a:xfrm>
            <a:off x="273050" y="2089180"/>
            <a:ext cx="7992437" cy="338554"/>
          </a:xfrm>
          <a:prstGeom prst="rect">
            <a:avLst/>
          </a:prstGeom>
          <a:noFill/>
          <a:ln w="9525">
            <a:noFill/>
          </a:ln>
        </p:spPr>
        <p:txBody>
          <a:bodyPr wrap="square">
            <a:spAutoFit/>
          </a:bodyPr>
          <a:lstStyle/>
          <a:p>
            <a:pPr indent="254000"/>
            <a:r>
              <a:rPr lang="zh-CN" altLang="en-US" sz="1600" dirty="0">
                <a:sym typeface="+mn-ea"/>
              </a:rPr>
              <a:t>⑤ </a:t>
            </a:r>
            <a:r>
              <a:rPr lang="zh-CN" sz="1600" b="1" dirty="0"/>
              <a:t>办理</a:t>
            </a:r>
            <a:r>
              <a:rPr lang="zh-CN" sz="1600" b="1" dirty="0" smtClean="0"/>
              <a:t>意见</a:t>
            </a:r>
            <a:r>
              <a:rPr lang="en-US" altLang="zh-CN" sz="1600" b="1" dirty="0" smtClean="0"/>
              <a:t>  </a:t>
            </a:r>
            <a:r>
              <a:rPr lang="zh-CN" sz="1600" dirty="0"/>
              <a:t>系统</a:t>
            </a:r>
            <a:r>
              <a:rPr lang="zh-CN" sz="1600" dirty="0"/>
              <a:t>默认展示一条办理意见，窗口人员可以进行修改。</a:t>
            </a:r>
            <a:endParaRPr lang="zh-CN" altLang="en-US" sz="1600" dirty="0"/>
          </a:p>
        </p:txBody>
      </p:sp>
      <p:pic>
        <p:nvPicPr>
          <p:cNvPr id="26" name="图片 5"/>
          <p:cNvPicPr>
            <a:picLocks noChangeAspect="1"/>
          </p:cNvPicPr>
          <p:nvPr/>
        </p:nvPicPr>
        <p:blipFill>
          <a:blip r:embed="rId2"/>
          <a:stretch>
            <a:fillRect/>
          </a:stretch>
        </p:blipFill>
        <p:spPr>
          <a:xfrm>
            <a:off x="1057910" y="3065780"/>
            <a:ext cx="5615940" cy="1263650"/>
          </a:xfrm>
          <a:prstGeom prst="rect">
            <a:avLst/>
          </a:prstGeom>
          <a:noFill/>
          <a:ln w="9525">
            <a:noFill/>
          </a:ln>
        </p:spPr>
      </p:pic>
      <p:pic>
        <p:nvPicPr>
          <p:cNvPr id="27" name="图片 6"/>
          <p:cNvPicPr>
            <a:picLocks noChangeAspect="1"/>
          </p:cNvPicPr>
          <p:nvPr/>
        </p:nvPicPr>
        <p:blipFill>
          <a:blip r:embed="rId3"/>
          <a:stretch>
            <a:fillRect/>
          </a:stretch>
        </p:blipFill>
        <p:spPr>
          <a:xfrm>
            <a:off x="3339465" y="3626803"/>
            <a:ext cx="5605780" cy="929005"/>
          </a:xfrm>
          <a:prstGeom prst="rect">
            <a:avLst/>
          </a:prstGeom>
          <a:noFill/>
          <a:ln w="9525">
            <a:noFill/>
          </a:ln>
        </p:spPr>
      </p:pic>
      <p:sp>
        <p:nvSpPr>
          <p:cNvPr id="4" name="文本框 3"/>
          <p:cNvSpPr txBox="1"/>
          <p:nvPr/>
        </p:nvSpPr>
        <p:spPr>
          <a:xfrm>
            <a:off x="13424" y="-16671"/>
            <a:ext cx="3262432" cy="400110"/>
          </a:xfrm>
          <a:prstGeom prst="rect">
            <a:avLst/>
          </a:prstGeom>
          <a:noFill/>
        </p:spPr>
        <p:txBody>
          <a:bodyPr wrap="none" rtlCol="0" anchor="t">
            <a:spAutoFit/>
          </a:bodyPr>
          <a:lstStyle/>
          <a:p>
            <a:r>
              <a:rPr lang="zh-CN" b="1" dirty="0" smtClean="0">
                <a:solidFill>
                  <a:srgbClr val="FFFF00"/>
                </a:solidFill>
                <a:latin typeface="微软雅黑" panose="020B0503020204020204" pitchFamily="34" charset="-122"/>
                <a:ea typeface="微软雅黑" panose="020B0503020204020204" pitchFamily="34" charset="-122"/>
                <a:sym typeface="+mn-ea"/>
              </a:rPr>
              <a:t>统一</a:t>
            </a:r>
            <a:r>
              <a:rPr lang="zh-CN" b="1" dirty="0">
                <a:solidFill>
                  <a:srgbClr val="FFFF00"/>
                </a:solidFill>
                <a:latin typeface="微软雅黑" panose="020B0503020204020204" pitchFamily="34" charset="-122"/>
                <a:ea typeface="微软雅黑" panose="020B0503020204020204" pitchFamily="34" charset="-122"/>
                <a:sym typeface="+mn-ea"/>
              </a:rPr>
              <a:t>申办受理审批系统简介</a:t>
            </a:r>
            <a:endParaRPr lang="zh-CN" altLang="en-US" dirty="0"/>
          </a:p>
        </p:txBody>
      </p:sp>
      <p:sp>
        <p:nvSpPr>
          <p:cNvPr id="9" name="文本框 8"/>
          <p:cNvSpPr txBox="1"/>
          <p:nvPr/>
        </p:nvSpPr>
        <p:spPr>
          <a:xfrm>
            <a:off x="273050" y="402218"/>
            <a:ext cx="5080000" cy="369332"/>
          </a:xfrm>
          <a:prstGeom prst="rect">
            <a:avLst/>
          </a:prstGeom>
          <a:noFill/>
          <a:ln w="9525">
            <a:noFill/>
          </a:ln>
        </p:spPr>
        <p:txBody>
          <a:bodyPr>
            <a:spAutoFit/>
          </a:bodyPr>
          <a:lstStyle/>
          <a:p>
            <a:pPr marL="360045" indent="-360045"/>
            <a:r>
              <a:rPr lang="zh-CN" alt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仿宋_GB2312" charset="0"/>
              </a:rPr>
              <a:t>受理（受理系统，业务人员）</a:t>
            </a:r>
            <a:endParaRPr lang="zh-CN" alt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仿宋_GB231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linds(horizontal)">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blinds(horizontal)">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blinds(horizontal)">
                                      <p:cBhvr>
                                        <p:cTn id="1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文本框 100"/>
          <p:cNvSpPr txBox="1"/>
          <p:nvPr/>
        </p:nvSpPr>
        <p:spPr>
          <a:xfrm>
            <a:off x="303627" y="686874"/>
            <a:ext cx="8300822" cy="1815882"/>
          </a:xfrm>
          <a:prstGeom prst="rect">
            <a:avLst/>
          </a:prstGeom>
          <a:noFill/>
          <a:ln w="9525">
            <a:noFill/>
          </a:ln>
        </p:spPr>
        <p:txBody>
          <a:bodyPr wrap="square">
            <a:spAutoFit/>
          </a:bodyPr>
          <a:lstStyle/>
          <a:p>
            <a:pPr marL="0" indent="304800"/>
            <a:r>
              <a:rPr lang="zh-CN" altLang="en-US" sz="1600" dirty="0">
                <a:sym typeface="+mn-ea"/>
              </a:rPr>
              <a:t>⑥　打印受理</a:t>
            </a:r>
            <a:r>
              <a:rPr lang="zh-CN" altLang="en-US" sz="1600" dirty="0" smtClean="0">
                <a:sym typeface="+mn-ea"/>
              </a:rPr>
              <a:t>回执</a:t>
            </a:r>
            <a:r>
              <a:rPr lang="zh-CN" altLang="en-US" sz="1600" dirty="0">
                <a:sym typeface="+mn-ea"/>
              </a:rPr>
              <a:t> </a:t>
            </a:r>
            <a:r>
              <a:rPr lang="zh-CN" altLang="en-US" sz="1600" dirty="0" smtClean="0">
                <a:sym typeface="+mn-ea"/>
              </a:rPr>
              <a:t> </a:t>
            </a:r>
            <a:r>
              <a:rPr lang="zh-CN" sz="1600" b="0" dirty="0" smtClean="0"/>
              <a:t>所有</a:t>
            </a:r>
            <a:r>
              <a:rPr lang="zh-CN" sz="1600" b="0" dirty="0"/>
              <a:t>信息填写完整后，点击【受理】按钮，弹出“受理材料核对清单”页面，需要申请人和窗口人员共同核对纸质材料清单。</a:t>
            </a:r>
            <a:endParaRPr lang="zh-CN" sz="1600" b="0" dirty="0"/>
          </a:p>
          <a:p>
            <a:pPr marL="0" indent="304800"/>
            <a:r>
              <a:rPr lang="zh-CN" sz="1600" b="0" dirty="0"/>
              <a:t>纸质材料清单核对后，点击【受理业务并打印受理通知单】按钮，打印受理通知单，受理回执单一式三份：第一份交给申请人、第二份窗口存档、第三份贴在快递物料单上。此时，系统会发送短袖告知申请人此业务已正式受理。点击【受理】，业务完成受理操作，进入审批流程。点击【保存】，业务为暂存状态，可以在“草稿箱”找到此业务继续完善受理信息。</a:t>
            </a:r>
            <a:endParaRPr lang="zh-CN" sz="1600" b="0" dirty="0"/>
          </a:p>
        </p:txBody>
      </p:sp>
      <p:pic>
        <p:nvPicPr>
          <p:cNvPr id="28" name="图片 7"/>
          <p:cNvPicPr>
            <a:picLocks noChangeAspect="1"/>
          </p:cNvPicPr>
          <p:nvPr/>
        </p:nvPicPr>
        <p:blipFill>
          <a:blip r:embed="rId1"/>
          <a:stretch>
            <a:fillRect/>
          </a:stretch>
        </p:blipFill>
        <p:spPr>
          <a:xfrm>
            <a:off x="507049" y="2551554"/>
            <a:ext cx="4671886" cy="2463675"/>
          </a:xfrm>
          <a:prstGeom prst="rect">
            <a:avLst/>
          </a:prstGeom>
          <a:noFill/>
          <a:ln w="9525">
            <a:noFill/>
          </a:ln>
        </p:spPr>
      </p:pic>
      <p:pic>
        <p:nvPicPr>
          <p:cNvPr id="29" name="图片 8"/>
          <p:cNvPicPr>
            <a:picLocks noChangeAspect="1"/>
          </p:cNvPicPr>
          <p:nvPr/>
        </p:nvPicPr>
        <p:blipFill>
          <a:blip r:embed="rId2"/>
          <a:stretch>
            <a:fillRect/>
          </a:stretch>
        </p:blipFill>
        <p:spPr>
          <a:xfrm>
            <a:off x="3588385" y="2474476"/>
            <a:ext cx="3647911" cy="2617589"/>
          </a:xfrm>
          <a:prstGeom prst="rect">
            <a:avLst/>
          </a:prstGeom>
          <a:noFill/>
          <a:ln w="9525">
            <a:noFill/>
          </a:ln>
        </p:spPr>
      </p:pic>
      <p:sp>
        <p:nvSpPr>
          <p:cNvPr id="2" name="文本框 1"/>
          <p:cNvSpPr txBox="1"/>
          <p:nvPr/>
        </p:nvSpPr>
        <p:spPr>
          <a:xfrm>
            <a:off x="-20169" y="0"/>
            <a:ext cx="3262432" cy="400110"/>
          </a:xfrm>
          <a:prstGeom prst="rect">
            <a:avLst/>
          </a:prstGeom>
          <a:noFill/>
        </p:spPr>
        <p:txBody>
          <a:bodyPr wrap="none" rtlCol="0" anchor="t">
            <a:spAutoFit/>
          </a:bodyPr>
          <a:lstStyle/>
          <a:p>
            <a:r>
              <a:rPr lang="zh-CN" b="1" dirty="0" smtClean="0">
                <a:solidFill>
                  <a:srgbClr val="FFFF00"/>
                </a:solidFill>
                <a:latin typeface="微软雅黑" panose="020B0503020204020204" pitchFamily="34" charset="-122"/>
                <a:ea typeface="微软雅黑" panose="020B0503020204020204" pitchFamily="34" charset="-122"/>
                <a:sym typeface="+mn-ea"/>
              </a:rPr>
              <a:t>统一</a:t>
            </a:r>
            <a:r>
              <a:rPr lang="zh-CN" b="1" dirty="0">
                <a:solidFill>
                  <a:srgbClr val="FFFF00"/>
                </a:solidFill>
                <a:latin typeface="微软雅黑" panose="020B0503020204020204" pitchFamily="34" charset="-122"/>
                <a:ea typeface="微软雅黑" panose="020B0503020204020204" pitchFamily="34" charset="-122"/>
                <a:sym typeface="+mn-ea"/>
              </a:rPr>
              <a:t>申办受理审批系统简介</a:t>
            </a:r>
            <a:endParaRPr lang="zh-CN" altLang="en-US" dirty="0"/>
          </a:p>
        </p:txBody>
      </p:sp>
      <p:sp>
        <p:nvSpPr>
          <p:cNvPr id="6" name="文本框 5"/>
          <p:cNvSpPr txBox="1"/>
          <p:nvPr/>
        </p:nvSpPr>
        <p:spPr>
          <a:xfrm>
            <a:off x="303627" y="317542"/>
            <a:ext cx="5080000" cy="369332"/>
          </a:xfrm>
          <a:prstGeom prst="rect">
            <a:avLst/>
          </a:prstGeom>
          <a:noFill/>
          <a:ln w="9525">
            <a:noFill/>
          </a:ln>
        </p:spPr>
        <p:txBody>
          <a:bodyPr>
            <a:spAutoFit/>
          </a:bodyPr>
          <a:lstStyle/>
          <a:p>
            <a:pPr marL="360045" indent="-360045"/>
            <a:r>
              <a:rPr lang="zh-CN" alt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仿宋_GB2312" charset="0"/>
              </a:rPr>
              <a:t>受理（受理系统，业务人员）</a:t>
            </a:r>
            <a:endParaRPr lang="zh-CN" alt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仿宋_GB231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blinds(horizontal)">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2900" y="400110"/>
            <a:ext cx="5080000" cy="369332"/>
          </a:xfrm>
          <a:prstGeom prst="rect">
            <a:avLst/>
          </a:prstGeom>
          <a:noFill/>
          <a:ln w="9525">
            <a:noFill/>
          </a:ln>
        </p:spPr>
        <p:txBody>
          <a:bodyPr>
            <a:spAutoFit/>
          </a:bodyPr>
          <a:lstStyle/>
          <a:p>
            <a:pPr marL="450215" indent="-450215"/>
            <a:r>
              <a:rPr lang="zh-CN"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ea typeface="宋体" panose="02010600030101010101" pitchFamily="2" charset="-122"/>
              </a:rPr>
              <a:t>查询（受理系统，业务人员）</a:t>
            </a:r>
            <a:endParaRPr lang="zh-CN" alt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ea typeface="宋体" panose="02010600030101010101" pitchFamily="2" charset="-122"/>
            </a:endParaRPr>
          </a:p>
        </p:txBody>
      </p:sp>
      <p:sp>
        <p:nvSpPr>
          <p:cNvPr id="3" name="文本框 2"/>
          <p:cNvSpPr txBox="1"/>
          <p:nvPr/>
        </p:nvSpPr>
        <p:spPr>
          <a:xfrm>
            <a:off x="342900" y="1012246"/>
            <a:ext cx="8045524" cy="584775"/>
          </a:xfrm>
          <a:prstGeom prst="rect">
            <a:avLst/>
          </a:prstGeom>
          <a:noFill/>
          <a:ln w="9525">
            <a:noFill/>
          </a:ln>
        </p:spPr>
        <p:txBody>
          <a:bodyPr wrap="square">
            <a:spAutoFit/>
          </a:bodyPr>
          <a:lstStyle/>
          <a:p>
            <a:pPr marL="0" indent="304800"/>
            <a:r>
              <a:rPr lang="zh-CN" sz="1600" b="0" dirty="0">
                <a:ea typeface="宋体" panose="02010600030101010101" pitchFamily="2" charset="-122"/>
              </a:rPr>
              <a:t>点击左侧菜单【办件查询】，进入办件查询页面，根据查询条件对已受理的业务进行查询。点击操作列【查看】按钮，可以查看业务详细信息。</a:t>
            </a:r>
            <a:endParaRPr lang="zh-CN" altLang="en-US" sz="2800" dirty="0"/>
          </a:p>
        </p:txBody>
      </p:sp>
      <p:pic>
        <p:nvPicPr>
          <p:cNvPr id="4" name="图片 3"/>
          <p:cNvPicPr>
            <a:picLocks noChangeAspect="1"/>
          </p:cNvPicPr>
          <p:nvPr/>
        </p:nvPicPr>
        <p:blipFill>
          <a:blip r:embed="rId1"/>
          <a:stretch>
            <a:fillRect/>
          </a:stretch>
        </p:blipFill>
        <p:spPr>
          <a:xfrm>
            <a:off x="114300" y="2164080"/>
            <a:ext cx="7759700" cy="2502535"/>
          </a:xfrm>
          <a:prstGeom prst="rect">
            <a:avLst/>
          </a:prstGeom>
        </p:spPr>
      </p:pic>
      <p:sp>
        <p:nvSpPr>
          <p:cNvPr id="5" name="文本框 4"/>
          <p:cNvSpPr txBox="1"/>
          <p:nvPr/>
        </p:nvSpPr>
        <p:spPr>
          <a:xfrm>
            <a:off x="-36512" y="0"/>
            <a:ext cx="2696225" cy="400110"/>
          </a:xfrm>
          <a:prstGeom prst="rect">
            <a:avLst/>
          </a:prstGeom>
          <a:noFill/>
        </p:spPr>
        <p:txBody>
          <a:bodyPr wrap="none" rtlCol="0" anchor="t">
            <a:spAutoFit/>
          </a:bodyPr>
          <a:lstStyle/>
          <a:p>
            <a:r>
              <a:rPr lang="zh-CN" b="1" dirty="0" smtClean="0">
                <a:solidFill>
                  <a:srgbClr val="FFFF00"/>
                </a:solidFill>
                <a:latin typeface="微软雅黑" panose="020B0503020204020204" pitchFamily="34" charset="-122"/>
                <a:ea typeface="微软雅黑" panose="020B0503020204020204" pitchFamily="34" charset="-122"/>
                <a:sym typeface="+mn-ea"/>
              </a:rPr>
              <a:t>统一</a:t>
            </a:r>
            <a:r>
              <a:rPr lang="zh-CN" b="1" dirty="0">
                <a:solidFill>
                  <a:srgbClr val="FFFF00"/>
                </a:solidFill>
                <a:latin typeface="微软雅黑" panose="020B0503020204020204" pitchFamily="34" charset="-122"/>
                <a:ea typeface="微软雅黑" panose="020B0503020204020204" pitchFamily="34" charset="-122"/>
                <a:sym typeface="+mn-ea"/>
              </a:rPr>
              <a:t>申办受理审批系统简介</a:t>
            </a:r>
            <a:endParaRPr lang="zh-CN" alt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标题 1"/>
          <p:cNvSpPr>
            <a:spLocks noGrp="1"/>
          </p:cNvSpPr>
          <p:nvPr>
            <p:ph type="title"/>
          </p:nvPr>
        </p:nvSpPr>
        <p:spPr>
          <a:xfrm>
            <a:off x="89297" y="19050"/>
            <a:ext cx="8641556" cy="627460"/>
          </a:xfrm>
        </p:spPr>
        <p:txBody>
          <a:bodyPr vert="horz" wrap="square" lIns="68580" tIns="34290" rIns="68580" bIns="34290" anchor="ctr"/>
          <a:lstStyle/>
          <a:p>
            <a:pPr algn="ctr"/>
            <a:r>
              <a:rPr lang="zh-CN" altLang="en-US" sz="2700" dirty="0">
                <a:latin typeface="微软雅黑" panose="020B0503020204020204" pitchFamily="34" charset="-122"/>
                <a:ea typeface="微软雅黑" panose="020B0503020204020204" pitchFamily="34" charset="-122"/>
                <a:cs typeface="+mj-cs"/>
              </a:rPr>
              <a:t>目</a:t>
            </a:r>
            <a:r>
              <a:rPr lang="en-US" altLang="zh-CN" sz="2700" dirty="0">
                <a:latin typeface="微软雅黑" panose="020B0503020204020204" pitchFamily="34" charset="-122"/>
                <a:ea typeface="微软雅黑" panose="020B0503020204020204" pitchFamily="34" charset="-122"/>
                <a:cs typeface="+mj-cs"/>
              </a:rPr>
              <a:t>        </a:t>
            </a:r>
            <a:r>
              <a:rPr lang="zh-CN" altLang="en-US" sz="2700" dirty="0">
                <a:latin typeface="微软雅黑" panose="020B0503020204020204" pitchFamily="34" charset="-122"/>
                <a:ea typeface="微软雅黑" panose="020B0503020204020204" pitchFamily="34" charset="-122"/>
                <a:cs typeface="+mj-cs"/>
              </a:rPr>
              <a:t>录</a:t>
            </a:r>
            <a:endParaRPr lang="zh-CN" altLang="en-US" sz="2700" dirty="0">
              <a:latin typeface="微软雅黑" panose="020B0503020204020204" pitchFamily="34" charset="-122"/>
              <a:ea typeface="微软雅黑" panose="020B0503020204020204" pitchFamily="34" charset="-122"/>
              <a:cs typeface="+mj-cs"/>
            </a:endParaRPr>
          </a:p>
        </p:txBody>
      </p:sp>
      <p:sp>
        <p:nvSpPr>
          <p:cNvPr id="153603" name="内容占位符 2"/>
          <p:cNvSpPr>
            <a:spLocks noGrp="1"/>
          </p:cNvSpPr>
          <p:nvPr>
            <p:ph idx="1"/>
          </p:nvPr>
        </p:nvSpPr>
        <p:spPr>
          <a:xfrm>
            <a:off x="682873" y="898525"/>
            <a:ext cx="6481415" cy="3725863"/>
          </a:xfrm>
        </p:spPr>
        <p:txBody>
          <a:bodyPr vert="horz" wrap="square" lIns="67500" tIns="34290" rIns="68580" bIns="34290" anchor="t"/>
          <a:lstStyle/>
          <a:p>
            <a:pPr marL="0" indent="-457200" latinLnBrk="0">
              <a:lnSpc>
                <a:spcPct val="200000"/>
              </a:lnSpc>
              <a:spcBef>
                <a:spcPts val="0"/>
              </a:spcBef>
              <a:buClr>
                <a:schemeClr val="bg1"/>
              </a:buClr>
              <a:buFont typeface="Wingdings" panose="05000000000000000000" pitchFamily="2" charset="2"/>
              <a:buNone/>
            </a:pPr>
            <a:r>
              <a:rPr lang="zh-CN" altLang="en-US" sz="2100" b="1" dirty="0">
                <a:solidFill>
                  <a:srgbClr val="FFFF00"/>
                </a:solidFill>
                <a:latin typeface="微软雅黑" panose="020B0503020204020204" pitchFamily="34" charset="-122"/>
                <a:ea typeface="微软雅黑" panose="020B0503020204020204" pitchFamily="34" charset="-122"/>
                <a:cs typeface="+mn-cs"/>
              </a:rPr>
              <a:t>一、统一申办</a:t>
            </a:r>
            <a:r>
              <a:rPr lang="zh-CN" sz="2100" b="1" dirty="0">
                <a:solidFill>
                  <a:srgbClr val="FFFF00"/>
                </a:solidFill>
                <a:latin typeface="微软雅黑" panose="020B0503020204020204" pitchFamily="34" charset="-122"/>
                <a:ea typeface="微软雅黑" panose="020B0503020204020204" pitchFamily="34" charset="-122"/>
                <a:sym typeface="+mn-ea"/>
              </a:rPr>
              <a:t>受理审批系统概述</a:t>
            </a:r>
            <a:endParaRPr lang="zh-CN" altLang="en-US" sz="2100" b="1" dirty="0">
              <a:latin typeface="微软雅黑" panose="020B0503020204020204" pitchFamily="34" charset="-122"/>
              <a:ea typeface="微软雅黑" panose="020B0503020204020204" pitchFamily="34" charset="-122"/>
              <a:cs typeface="+mn-cs"/>
            </a:endParaRPr>
          </a:p>
          <a:p>
            <a:pPr marL="0" indent="-457200" latinLnBrk="0">
              <a:lnSpc>
                <a:spcPct val="200000"/>
              </a:lnSpc>
              <a:spcBef>
                <a:spcPts val="0"/>
              </a:spcBef>
              <a:buClr>
                <a:schemeClr val="bg1"/>
              </a:buClr>
              <a:buFont typeface="Wingdings" panose="05000000000000000000" pitchFamily="2" charset="2"/>
              <a:buNone/>
            </a:pPr>
            <a:r>
              <a:rPr lang="zh-CN" altLang="en-US" sz="2100" b="1" dirty="0">
                <a:latin typeface="微软雅黑" panose="020B0503020204020204" pitchFamily="34" charset="-122"/>
                <a:ea typeface="微软雅黑" panose="020B0503020204020204" pitchFamily="34" charset="-122"/>
                <a:cs typeface="+mn-cs"/>
              </a:rPr>
              <a:t>二、统一申办</a:t>
            </a:r>
            <a:r>
              <a:rPr lang="zh-CN" sz="2100" b="1" dirty="0">
                <a:latin typeface="微软雅黑" panose="020B0503020204020204" pitchFamily="34" charset="-122"/>
                <a:ea typeface="微软雅黑" panose="020B0503020204020204" pitchFamily="34" charset="-122"/>
                <a:sym typeface="+mn-ea"/>
              </a:rPr>
              <a:t>受理审批系统简介</a:t>
            </a:r>
            <a:endParaRPr lang="en-US" altLang="zh-CN" sz="2100" b="1" dirty="0">
              <a:latin typeface="微软雅黑" panose="020B0503020204020204" pitchFamily="34" charset="-122"/>
              <a:ea typeface="微软雅黑" panose="020B0503020204020204" pitchFamily="34" charset="-122"/>
              <a:cs typeface="+mn-cs"/>
            </a:endParaRPr>
          </a:p>
          <a:p>
            <a:pPr marL="0" indent="-457200" latinLnBrk="0">
              <a:lnSpc>
                <a:spcPct val="200000"/>
              </a:lnSpc>
              <a:spcBef>
                <a:spcPts val="0"/>
              </a:spcBef>
              <a:buClr>
                <a:schemeClr val="bg1"/>
              </a:buClr>
              <a:buFont typeface="Wingdings" panose="05000000000000000000" pitchFamily="2" charset="2"/>
              <a:buNone/>
            </a:pPr>
            <a:r>
              <a:rPr lang="zh-CN" altLang="en-US" sz="2100" b="1" dirty="0">
                <a:latin typeface="微软雅黑" panose="020B0503020204020204" pitchFamily="34" charset="-122"/>
                <a:ea typeface="微软雅黑" panose="020B0503020204020204" pitchFamily="34" charset="-122"/>
                <a:cs typeface="+mn-cs"/>
              </a:rPr>
              <a:t>三、统一申办</a:t>
            </a:r>
            <a:r>
              <a:rPr lang="zh-CN" sz="2100" b="1" dirty="0">
                <a:latin typeface="微软雅黑" panose="020B0503020204020204" pitchFamily="34" charset="-122"/>
                <a:ea typeface="微软雅黑" panose="020B0503020204020204" pitchFamily="34" charset="-122"/>
                <a:cs typeface="+mn-cs"/>
              </a:rPr>
              <a:t>受理审批系统演示</a:t>
            </a:r>
            <a:endParaRPr lang="en-US" altLang="zh-CN" sz="2100" b="1" dirty="0">
              <a:latin typeface="微软雅黑" panose="020B0503020204020204" pitchFamily="34" charset="-122"/>
              <a:ea typeface="微软雅黑" panose="020B0503020204020204" pitchFamily="34" charset="-122"/>
              <a:cs typeface="+mn-cs"/>
            </a:endParaRPr>
          </a:p>
          <a:p>
            <a:pPr marL="0" indent="-457200" latinLnBrk="0">
              <a:lnSpc>
                <a:spcPct val="200000"/>
              </a:lnSpc>
              <a:spcBef>
                <a:spcPts val="0"/>
              </a:spcBef>
              <a:buClr>
                <a:schemeClr val="bg1"/>
              </a:buClr>
              <a:buFont typeface="Wingdings" panose="05000000000000000000" pitchFamily="2" charset="2"/>
              <a:buNone/>
            </a:pPr>
            <a:endParaRPr lang="en-US" altLang="zh-CN" sz="1200" dirty="0">
              <a:latin typeface="微软雅黑" panose="020B0503020204020204" pitchFamily="34" charset="-122"/>
              <a:ea typeface="微软雅黑" panose="020B0503020204020204" pitchFamily="34" charset="-122"/>
              <a:cs typeface="+mn-cs"/>
            </a:endParaRPr>
          </a:p>
          <a:p>
            <a:pPr marL="0" indent="0">
              <a:buClr>
                <a:schemeClr val="bg1"/>
              </a:buClr>
              <a:buFont typeface="Wingdings" panose="05000000000000000000" pitchFamily="2" charset="2"/>
              <a:buNone/>
            </a:pPr>
            <a:endParaRPr lang="en-US" altLang="zh-CN" sz="2100" b="1" dirty="0">
              <a:solidFill>
                <a:srgbClr val="FFFF00"/>
              </a:solidFill>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文本框 100"/>
          <p:cNvSpPr txBox="1"/>
          <p:nvPr/>
        </p:nvSpPr>
        <p:spPr>
          <a:xfrm>
            <a:off x="0" y="429141"/>
            <a:ext cx="5080000" cy="369332"/>
          </a:xfrm>
          <a:prstGeom prst="rect">
            <a:avLst/>
          </a:prstGeom>
          <a:noFill/>
          <a:ln w="9525">
            <a:noFill/>
          </a:ln>
        </p:spPr>
        <p:txBody>
          <a:bodyPr>
            <a:spAutoFit/>
            <a:scene3d>
              <a:camera prst="orthographicFront"/>
              <a:lightRig rig="threePt" dir="t"/>
            </a:scene3d>
          </a:bodyPr>
          <a:lstStyle/>
          <a:p>
            <a:pPr marL="0" indent="304800"/>
            <a:r>
              <a:rPr lang="zh-CN" sz="1800" b="0" dirty="0">
                <a:ln w="10160">
                  <a:solidFill>
                    <a:schemeClr val="accent5"/>
                  </a:solidFill>
                  <a:prstDash val="solid"/>
                </a:ln>
                <a:solidFill>
                  <a:srgbClr val="FFFFFF"/>
                </a:solidFill>
                <a:effectLst>
                  <a:outerShdw blurRad="38100" dist="22860" dir="5400000" algn="tl" rotWithShape="0">
                    <a:srgbClr val="000000">
                      <a:alpha val="30000"/>
                    </a:srgbClr>
                  </a:outerShdw>
                </a:effectLst>
                <a:ea typeface="宋体" panose="02010600030101010101" pitchFamily="2" charset="-122"/>
              </a:rPr>
              <a:t>补正告知（受理系统，业务人员）</a:t>
            </a:r>
            <a:endParaRPr lang="zh-CN" altLang="en-US" sz="1800" b="0" dirty="0">
              <a:ln w="10160">
                <a:solidFill>
                  <a:schemeClr val="accent5"/>
                </a:solidFill>
                <a:prstDash val="solid"/>
              </a:ln>
              <a:solidFill>
                <a:srgbClr val="FFFFFF"/>
              </a:solidFill>
              <a:effectLst>
                <a:outerShdw blurRad="38100" dist="22860" dir="5400000" algn="tl" rotWithShape="0">
                  <a:srgbClr val="000000">
                    <a:alpha val="30000"/>
                  </a:srgbClr>
                </a:outerShdw>
              </a:effectLst>
              <a:ea typeface="宋体" panose="02010600030101010101" pitchFamily="2" charset="-122"/>
            </a:endParaRPr>
          </a:p>
        </p:txBody>
      </p:sp>
      <p:sp>
        <p:nvSpPr>
          <p:cNvPr id="2" name="文本框 1"/>
          <p:cNvSpPr txBox="1"/>
          <p:nvPr/>
        </p:nvSpPr>
        <p:spPr>
          <a:xfrm>
            <a:off x="323528" y="866229"/>
            <a:ext cx="8275325" cy="1077218"/>
          </a:xfrm>
          <a:prstGeom prst="rect">
            <a:avLst/>
          </a:prstGeom>
          <a:noFill/>
          <a:ln w="9525">
            <a:noFill/>
          </a:ln>
        </p:spPr>
        <p:txBody>
          <a:bodyPr wrap="square">
            <a:spAutoFit/>
          </a:bodyPr>
          <a:lstStyle/>
          <a:p>
            <a:pPr marL="0" indent="304800"/>
            <a:r>
              <a:rPr lang="zh-CN" sz="1600" b="0" dirty="0">
                <a:ea typeface="宋体" panose="02010600030101010101" pitchFamily="2" charset="-122"/>
              </a:rPr>
              <a:t>补齐补正件可由公共审批系统、各部门业务系统和一窗综合服务受理平台发起，三种发起情形均在在一窗综合服务受理平台通进行补正告知，通过短信或电话告知申请人。</a:t>
            </a:r>
            <a:endParaRPr lang="zh-CN" sz="1600" b="0" dirty="0">
              <a:ea typeface="宋体" panose="02010600030101010101" pitchFamily="2" charset="-122"/>
            </a:endParaRPr>
          </a:p>
          <a:p>
            <a:pPr marL="0" indent="304800"/>
            <a:r>
              <a:rPr lang="zh-CN" sz="1600" b="0" dirty="0">
                <a:ea typeface="宋体" panose="02010600030101010101" pitchFamily="2" charset="-122"/>
              </a:rPr>
              <a:t>点击左侧菜单【补正告知】，进入补正告知业务页面，综合窗口人员可以查看补齐补正原因。点击操作列中【补交告知】按钮，选择电话、短信告知申请人</a:t>
            </a:r>
            <a:endParaRPr lang="zh-CN" altLang="en-US" sz="2800" dirty="0"/>
          </a:p>
        </p:txBody>
      </p:sp>
      <p:pic>
        <p:nvPicPr>
          <p:cNvPr id="46" name="图片 16"/>
          <p:cNvPicPr>
            <a:picLocks noChangeAspect="1"/>
          </p:cNvPicPr>
          <p:nvPr/>
        </p:nvPicPr>
        <p:blipFill>
          <a:blip r:embed="rId1"/>
          <a:stretch>
            <a:fillRect/>
          </a:stretch>
        </p:blipFill>
        <p:spPr>
          <a:xfrm>
            <a:off x="445770" y="2342198"/>
            <a:ext cx="5607050" cy="2586355"/>
          </a:xfrm>
          <a:prstGeom prst="rect">
            <a:avLst/>
          </a:prstGeom>
          <a:noFill/>
          <a:ln w="9525">
            <a:noFill/>
          </a:ln>
        </p:spPr>
      </p:pic>
      <p:pic>
        <p:nvPicPr>
          <p:cNvPr id="48" name="图片 18"/>
          <p:cNvPicPr>
            <a:picLocks noChangeAspect="1"/>
          </p:cNvPicPr>
          <p:nvPr/>
        </p:nvPicPr>
        <p:blipFill>
          <a:blip r:embed="rId2"/>
          <a:stretch>
            <a:fillRect/>
          </a:stretch>
        </p:blipFill>
        <p:spPr>
          <a:xfrm>
            <a:off x="2993708" y="2142808"/>
            <a:ext cx="5605145" cy="2618105"/>
          </a:xfrm>
          <a:prstGeom prst="rect">
            <a:avLst/>
          </a:prstGeom>
          <a:noFill/>
          <a:ln w="9525">
            <a:noFill/>
          </a:ln>
        </p:spPr>
      </p:pic>
      <p:sp>
        <p:nvSpPr>
          <p:cNvPr id="3" name="文本框 2"/>
          <p:cNvSpPr txBox="1"/>
          <p:nvPr/>
        </p:nvSpPr>
        <p:spPr>
          <a:xfrm>
            <a:off x="0" y="-2351"/>
            <a:ext cx="3262432" cy="363736"/>
          </a:xfrm>
          <a:prstGeom prst="rect">
            <a:avLst/>
          </a:prstGeom>
          <a:noFill/>
        </p:spPr>
        <p:txBody>
          <a:bodyPr wrap="none" rtlCol="0" anchor="t">
            <a:spAutoFit/>
          </a:bodyPr>
          <a:lstStyle/>
          <a:p>
            <a:r>
              <a:rPr lang="zh-CN" b="1" dirty="0" smtClean="0">
                <a:solidFill>
                  <a:srgbClr val="FFFF00"/>
                </a:solidFill>
                <a:latin typeface="微软雅黑" panose="020B0503020204020204" pitchFamily="34" charset="-122"/>
                <a:ea typeface="微软雅黑" panose="020B0503020204020204" pitchFamily="34" charset="-122"/>
                <a:sym typeface="+mn-ea"/>
              </a:rPr>
              <a:t>统一</a:t>
            </a:r>
            <a:r>
              <a:rPr lang="zh-CN" b="1" dirty="0">
                <a:solidFill>
                  <a:srgbClr val="FFFF00"/>
                </a:solidFill>
                <a:latin typeface="微软雅黑" panose="020B0503020204020204" pitchFamily="34" charset="-122"/>
                <a:ea typeface="微软雅黑" panose="020B0503020204020204" pitchFamily="34" charset="-122"/>
                <a:sym typeface="+mn-ea"/>
              </a:rPr>
              <a:t>申办受理审批系统简介</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blinds(horizontal)">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blinds(horizontal)">
                                      <p:cBhvr>
                                        <p:cTn id="1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文本框 100"/>
          <p:cNvSpPr txBox="1"/>
          <p:nvPr/>
        </p:nvSpPr>
        <p:spPr>
          <a:xfrm>
            <a:off x="328648" y="400110"/>
            <a:ext cx="5080000" cy="369332"/>
          </a:xfrm>
          <a:prstGeom prst="rect">
            <a:avLst/>
          </a:prstGeom>
          <a:noFill/>
          <a:ln w="9525">
            <a:noFill/>
          </a:ln>
        </p:spPr>
        <p:txBody>
          <a:bodyPr>
            <a:spAutoFit/>
          </a:bodyPr>
          <a:lstStyle/>
          <a:p>
            <a:pPr marL="450215" indent="-450215"/>
            <a:r>
              <a:rPr lang="zh-CN"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ea typeface="宋体" panose="02010600030101010101" pitchFamily="2" charset="-122"/>
              </a:rPr>
              <a:t>补齐材料（受理系统，业务人员）</a:t>
            </a:r>
            <a:endParaRPr lang="zh-CN" alt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ea typeface="宋体" panose="02010600030101010101" pitchFamily="2" charset="-122"/>
            </a:endParaRPr>
          </a:p>
        </p:txBody>
      </p:sp>
      <p:sp>
        <p:nvSpPr>
          <p:cNvPr id="2" name="文本框 1"/>
          <p:cNvSpPr txBox="1"/>
          <p:nvPr/>
        </p:nvSpPr>
        <p:spPr>
          <a:xfrm>
            <a:off x="328648" y="927755"/>
            <a:ext cx="8203792" cy="584775"/>
          </a:xfrm>
          <a:prstGeom prst="rect">
            <a:avLst/>
          </a:prstGeom>
          <a:noFill/>
          <a:ln w="9525">
            <a:noFill/>
          </a:ln>
        </p:spPr>
        <p:txBody>
          <a:bodyPr wrap="square">
            <a:spAutoFit/>
          </a:bodyPr>
          <a:lstStyle/>
          <a:p>
            <a:pPr marL="0" indent="304800"/>
            <a:r>
              <a:rPr lang="zh-CN" sz="1600" b="0" dirty="0">
                <a:ea typeface="宋体" panose="02010600030101010101" pitchFamily="2" charset="-122"/>
              </a:rPr>
              <a:t>点击左侧菜单【补正受理】，进入业务补正受理页面，可根据查询条件对待补正受理业务进行定位。点击【补齐材料】按钮，收取补齐的材料，并填写“确认补齐意见”。</a:t>
            </a:r>
            <a:endParaRPr lang="zh-CN" altLang="en-US" sz="2800" dirty="0"/>
          </a:p>
        </p:txBody>
      </p:sp>
      <p:pic>
        <p:nvPicPr>
          <p:cNvPr id="50" name="图片 20"/>
          <p:cNvPicPr>
            <a:picLocks noChangeAspect="1"/>
          </p:cNvPicPr>
          <p:nvPr/>
        </p:nvPicPr>
        <p:blipFill>
          <a:blip r:embed="rId1"/>
          <a:stretch>
            <a:fillRect/>
          </a:stretch>
        </p:blipFill>
        <p:spPr>
          <a:xfrm>
            <a:off x="537528" y="2389188"/>
            <a:ext cx="5603875" cy="2008505"/>
          </a:xfrm>
          <a:prstGeom prst="rect">
            <a:avLst/>
          </a:prstGeom>
          <a:noFill/>
          <a:ln w="9525">
            <a:noFill/>
          </a:ln>
        </p:spPr>
      </p:pic>
      <p:pic>
        <p:nvPicPr>
          <p:cNvPr id="51" name="图片 21"/>
          <p:cNvPicPr>
            <a:picLocks noChangeAspect="1"/>
          </p:cNvPicPr>
          <p:nvPr/>
        </p:nvPicPr>
        <p:blipFill>
          <a:blip r:embed="rId2"/>
          <a:stretch>
            <a:fillRect/>
          </a:stretch>
        </p:blipFill>
        <p:spPr>
          <a:xfrm>
            <a:off x="2662555" y="1917065"/>
            <a:ext cx="5608320" cy="2721610"/>
          </a:xfrm>
          <a:prstGeom prst="rect">
            <a:avLst/>
          </a:prstGeom>
          <a:noFill/>
          <a:ln w="9525">
            <a:noFill/>
          </a:ln>
        </p:spPr>
      </p:pic>
      <p:sp>
        <p:nvSpPr>
          <p:cNvPr id="3" name="文本框 2"/>
          <p:cNvSpPr txBox="1"/>
          <p:nvPr/>
        </p:nvSpPr>
        <p:spPr>
          <a:xfrm>
            <a:off x="24987" y="0"/>
            <a:ext cx="3262432" cy="400110"/>
          </a:xfrm>
          <a:prstGeom prst="rect">
            <a:avLst/>
          </a:prstGeom>
          <a:noFill/>
        </p:spPr>
        <p:txBody>
          <a:bodyPr wrap="none" rtlCol="0" anchor="t">
            <a:spAutoFit/>
          </a:bodyPr>
          <a:lstStyle/>
          <a:p>
            <a:r>
              <a:rPr lang="zh-CN" b="1" dirty="0" smtClean="0">
                <a:solidFill>
                  <a:srgbClr val="FFFF00"/>
                </a:solidFill>
                <a:latin typeface="微软雅黑" panose="020B0503020204020204" pitchFamily="34" charset="-122"/>
                <a:ea typeface="微软雅黑" panose="020B0503020204020204" pitchFamily="34" charset="-122"/>
                <a:sym typeface="+mn-ea"/>
              </a:rPr>
              <a:t>统一</a:t>
            </a:r>
            <a:r>
              <a:rPr lang="zh-CN" b="1" dirty="0">
                <a:solidFill>
                  <a:srgbClr val="FFFF00"/>
                </a:solidFill>
                <a:latin typeface="微软雅黑" panose="020B0503020204020204" pitchFamily="34" charset="-122"/>
                <a:ea typeface="微软雅黑" panose="020B0503020204020204" pitchFamily="34" charset="-122"/>
                <a:sym typeface="+mn-ea"/>
              </a:rPr>
              <a:t>申办受理审批系统简介</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blinds(horizontal)">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blinds(horizontal)">
                                      <p:cBhvr>
                                        <p:cTn id="1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18440" y="3408045"/>
            <a:ext cx="7522845" cy="1706880"/>
          </a:xfrm>
          <a:prstGeom prst="rect">
            <a:avLst/>
          </a:prstGeom>
        </p:spPr>
      </p:pic>
      <p:sp>
        <p:nvSpPr>
          <p:cNvPr id="101" name="文本框 100"/>
          <p:cNvSpPr txBox="1"/>
          <p:nvPr/>
        </p:nvSpPr>
        <p:spPr>
          <a:xfrm>
            <a:off x="360045" y="339249"/>
            <a:ext cx="5080000" cy="369332"/>
          </a:xfrm>
          <a:prstGeom prst="rect">
            <a:avLst/>
          </a:prstGeom>
          <a:noFill/>
          <a:ln w="9525">
            <a:noFill/>
          </a:ln>
        </p:spPr>
        <p:txBody>
          <a:bodyPr>
            <a:spAutoFit/>
          </a:bodyPr>
          <a:lstStyle/>
          <a:p>
            <a:pPr marL="360045" indent="-360045"/>
            <a:r>
              <a:rPr lang="zh-CN" altLang="en-US" sz="1800" dirty="0">
                <a:ln w="10160">
                  <a:solidFill>
                    <a:schemeClr val="accent5"/>
                  </a:solidFill>
                  <a:prstDash val="solid"/>
                </a:ln>
                <a:solidFill>
                  <a:srgbClr val="FFFFFF"/>
                </a:solidFill>
                <a:effectLst>
                  <a:outerShdw blurRad="38100" dist="22860" dir="5400000" algn="tl" rotWithShape="0">
                    <a:srgbClr val="000000">
                      <a:alpha val="30000"/>
                    </a:srgbClr>
                  </a:outerShdw>
                </a:effectLst>
              </a:rPr>
              <a:t>审批待办（审批系统，业务人员）</a:t>
            </a:r>
            <a:endParaRPr lang="zh-CN" altLang="en-US" sz="180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 name="文本框 2"/>
          <p:cNvSpPr txBox="1"/>
          <p:nvPr/>
        </p:nvSpPr>
        <p:spPr>
          <a:xfrm>
            <a:off x="35496" y="627281"/>
            <a:ext cx="8660019" cy="2554545"/>
          </a:xfrm>
          <a:prstGeom prst="rect">
            <a:avLst/>
          </a:prstGeom>
          <a:noFill/>
          <a:ln w="9525">
            <a:noFill/>
          </a:ln>
        </p:spPr>
        <p:txBody>
          <a:bodyPr wrap="square">
            <a:spAutoFit/>
          </a:bodyPr>
          <a:lstStyle/>
          <a:p>
            <a:pPr marL="0" indent="304800"/>
            <a:r>
              <a:rPr lang="zh-CN" sz="1600" b="0" dirty="0"/>
              <a:t>审批单位登陆公共审批系统需要对受理窗口提交过来业务进行业务审批操作，选择需要操作的业务进行办理。审查窗口提交过来的业务是符合业务办理条件选择</a:t>
            </a:r>
            <a:endParaRPr lang="zh-CN" sz="1600" b="0" dirty="0"/>
          </a:p>
          <a:p>
            <a:pPr marL="0" indent="304800"/>
            <a:r>
              <a:rPr lang="zh-CN" sz="1600" b="0" dirty="0"/>
              <a:t>提交：提交到下一步，</a:t>
            </a:r>
            <a:endParaRPr lang="zh-CN" sz="1600" b="0" dirty="0"/>
          </a:p>
          <a:p>
            <a:pPr marL="0" indent="304800"/>
            <a:r>
              <a:rPr lang="zh-CN" sz="1600" b="0" dirty="0"/>
              <a:t>补齐补正：如果在审批过程中，发现申请人材料不齐全或不符合法定形式等，可发起【补齐补正】流程</a:t>
            </a:r>
            <a:endParaRPr lang="zh-CN" sz="1600" b="0" dirty="0"/>
          </a:p>
          <a:p>
            <a:pPr marL="0" indent="304800"/>
            <a:r>
              <a:rPr lang="zh-CN" sz="1600" b="0" dirty="0"/>
              <a:t>挂起：针对业务在审批过程中需要公示、检验、检疫、现场勘测等情况，可以进入特别程序</a:t>
            </a:r>
            <a:endParaRPr lang="zh-CN" sz="1600" b="0" dirty="0"/>
          </a:p>
          <a:p>
            <a:pPr marL="0" indent="304800"/>
            <a:r>
              <a:rPr lang="zh-CN" sz="1600" b="0" dirty="0"/>
              <a:t>回退：点击【回退】按钮，将业务回退至至本环节之前的环节（除受理外）</a:t>
            </a:r>
            <a:endParaRPr lang="zh-CN" sz="1600" b="0" dirty="0"/>
          </a:p>
          <a:p>
            <a:pPr marL="0" indent="304800"/>
            <a:r>
              <a:rPr lang="zh-CN" sz="1600" b="0" dirty="0"/>
              <a:t>退件：填写办理意见后，点击【退件】按钮，将此业务退件</a:t>
            </a:r>
            <a:endParaRPr lang="zh-CN" sz="1600" b="0" dirty="0"/>
          </a:p>
          <a:p>
            <a:pPr marL="0" indent="304800"/>
            <a:r>
              <a:rPr lang="zh-CN" altLang="en-US" sz="1600" dirty="0"/>
              <a:t>准予许可：业务办理完成</a:t>
            </a:r>
            <a:endParaRPr lang="zh-CN" altLang="en-US" sz="1600" dirty="0"/>
          </a:p>
          <a:p>
            <a:pPr marL="0" indent="304800"/>
            <a:r>
              <a:rPr lang="zh-CN" altLang="en-US" sz="1600" dirty="0"/>
              <a:t>不予许可：填写办理意见，此业务办结</a:t>
            </a:r>
            <a:endParaRPr lang="zh-CN" altLang="en-US" sz="1600" dirty="0"/>
          </a:p>
        </p:txBody>
      </p:sp>
      <p:pic>
        <p:nvPicPr>
          <p:cNvPr id="4" name="图片 3"/>
          <p:cNvPicPr>
            <a:picLocks noChangeAspect="1"/>
          </p:cNvPicPr>
          <p:nvPr/>
        </p:nvPicPr>
        <p:blipFill>
          <a:blip r:embed="rId2"/>
          <a:stretch>
            <a:fillRect/>
          </a:stretch>
        </p:blipFill>
        <p:spPr>
          <a:xfrm>
            <a:off x="3421380" y="3019425"/>
            <a:ext cx="4541520" cy="2089150"/>
          </a:xfrm>
          <a:prstGeom prst="rect">
            <a:avLst/>
          </a:prstGeom>
        </p:spPr>
      </p:pic>
      <p:sp>
        <p:nvSpPr>
          <p:cNvPr id="5" name="文本框 4"/>
          <p:cNvSpPr txBox="1"/>
          <p:nvPr/>
        </p:nvSpPr>
        <p:spPr>
          <a:xfrm>
            <a:off x="16437" y="16132"/>
            <a:ext cx="3262432" cy="400110"/>
          </a:xfrm>
          <a:prstGeom prst="rect">
            <a:avLst/>
          </a:prstGeom>
          <a:noFill/>
        </p:spPr>
        <p:txBody>
          <a:bodyPr wrap="none" rtlCol="0" anchor="t">
            <a:spAutoFit/>
          </a:bodyPr>
          <a:lstStyle/>
          <a:p>
            <a:r>
              <a:rPr lang="zh-CN" b="1" dirty="0" smtClean="0">
                <a:solidFill>
                  <a:srgbClr val="FFFF00"/>
                </a:solidFill>
                <a:latin typeface="微软雅黑" panose="020B0503020204020204" pitchFamily="34" charset="-122"/>
                <a:ea typeface="微软雅黑" panose="020B0503020204020204" pitchFamily="34" charset="-122"/>
                <a:sym typeface="+mn-ea"/>
              </a:rPr>
              <a:t>统一</a:t>
            </a:r>
            <a:r>
              <a:rPr lang="zh-CN" b="1" dirty="0">
                <a:solidFill>
                  <a:srgbClr val="FFFF00"/>
                </a:solidFill>
                <a:latin typeface="微软雅黑" panose="020B0503020204020204" pitchFamily="34" charset="-122"/>
                <a:ea typeface="微软雅黑" panose="020B0503020204020204" pitchFamily="34" charset="-122"/>
                <a:sym typeface="+mn-ea"/>
              </a:rPr>
              <a:t>申办受理审批系统简介</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文本框 100"/>
          <p:cNvSpPr txBox="1"/>
          <p:nvPr/>
        </p:nvSpPr>
        <p:spPr>
          <a:xfrm>
            <a:off x="311785" y="388523"/>
            <a:ext cx="5080000" cy="369332"/>
          </a:xfrm>
          <a:prstGeom prst="rect">
            <a:avLst/>
          </a:prstGeom>
          <a:noFill/>
          <a:ln w="9525">
            <a:noFill/>
          </a:ln>
        </p:spPr>
        <p:txBody>
          <a:bodyPr>
            <a:spAutoFit/>
          </a:bodyPr>
          <a:lstStyle/>
          <a:p>
            <a:pPr marL="360045" indent="-360045"/>
            <a:r>
              <a:rPr lang="zh-CN"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ea typeface="宋体" panose="02010600030101010101" pitchFamily="2" charset="-122"/>
              </a:rPr>
              <a:t>出件待办（审批系统，业务人员）</a:t>
            </a:r>
            <a:endParaRPr lang="zh-CN" alt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ea typeface="宋体" panose="02010600030101010101" pitchFamily="2" charset="-122"/>
            </a:endParaRPr>
          </a:p>
        </p:txBody>
      </p:sp>
      <p:sp>
        <p:nvSpPr>
          <p:cNvPr id="3" name="文本框 2"/>
          <p:cNvSpPr txBox="1"/>
          <p:nvPr/>
        </p:nvSpPr>
        <p:spPr>
          <a:xfrm>
            <a:off x="-2400" y="688391"/>
            <a:ext cx="8822871" cy="1323439"/>
          </a:xfrm>
          <a:prstGeom prst="rect">
            <a:avLst/>
          </a:prstGeom>
          <a:noFill/>
          <a:ln w="9525">
            <a:noFill/>
          </a:ln>
        </p:spPr>
        <p:txBody>
          <a:bodyPr wrap="square">
            <a:spAutoFit/>
          </a:bodyPr>
          <a:lstStyle/>
          <a:p>
            <a:pPr indent="304800"/>
            <a:r>
              <a:rPr lang="zh-CN" altLang="zh-CN" sz="1600" dirty="0">
                <a:latin typeface="宋体" panose="02010600030101010101" pitchFamily="2" charset="-122"/>
              </a:rPr>
              <a:t>点击左侧菜单【出件待办】，进入签收待办页面，可根据查询条件定位要出件的业务</a:t>
            </a:r>
            <a:r>
              <a:rPr lang="zh-CN" altLang="zh-CN" sz="1600" dirty="0" smtClean="0">
                <a:latin typeface="宋体" panose="02010600030101010101" pitchFamily="2" charset="-122"/>
              </a:rPr>
              <a:t>。</a:t>
            </a:r>
            <a:endParaRPr lang="en-US" altLang="zh-CN" sz="1600" b="0" dirty="0" smtClean="0">
              <a:latin typeface="宋体" panose="02010600030101010101" pitchFamily="2" charset="-122"/>
            </a:endParaRPr>
          </a:p>
          <a:p>
            <a:pPr marL="0" indent="304800"/>
            <a:r>
              <a:rPr lang="zh-CN" sz="1600" b="0" dirty="0" smtClean="0">
                <a:latin typeface="宋体" panose="02010600030101010101" pitchFamily="2" charset="-122"/>
              </a:rPr>
              <a:t>点击</a:t>
            </a:r>
            <a:r>
              <a:rPr lang="zh-CN" sz="1600" b="0" dirty="0">
                <a:latin typeface="宋体" panose="02010600030101010101" pitchFamily="2" charset="-122"/>
              </a:rPr>
              <a:t>【领证】按钮，通过PAD领证人和窗口人员可同屏核对领取信息，申请人可在PAD上进行签名确认。</a:t>
            </a:r>
            <a:endParaRPr lang="zh-CN" sz="1600" b="0" dirty="0">
              <a:latin typeface="宋体" panose="02010600030101010101" pitchFamily="2" charset="-122"/>
            </a:endParaRPr>
          </a:p>
          <a:p>
            <a:pPr marL="0" indent="304800"/>
            <a:r>
              <a:rPr lang="zh-CN" sz="1600" b="0" dirty="0">
                <a:latin typeface="宋体" panose="02010600030101010101" pitchFamily="2" charset="-122"/>
              </a:rPr>
              <a:t>点击【出件】按钮，用扫描枪扫描档案袋上的二维码，点击【确定】按钮，并打印出件确认单，完成出件。</a:t>
            </a:r>
            <a:endParaRPr lang="zh-CN" altLang="en-US" sz="2800" dirty="0">
              <a:latin typeface="宋体" panose="02010600030101010101" pitchFamily="2" charset="-122"/>
            </a:endParaRPr>
          </a:p>
        </p:txBody>
      </p:sp>
      <p:pic>
        <p:nvPicPr>
          <p:cNvPr id="60" name="图片 30"/>
          <p:cNvPicPr>
            <a:picLocks noChangeAspect="1"/>
          </p:cNvPicPr>
          <p:nvPr/>
        </p:nvPicPr>
        <p:blipFill>
          <a:blip r:embed="rId1"/>
          <a:stretch>
            <a:fillRect/>
          </a:stretch>
        </p:blipFill>
        <p:spPr>
          <a:xfrm>
            <a:off x="311785" y="2536190"/>
            <a:ext cx="5607050" cy="2002790"/>
          </a:xfrm>
          <a:prstGeom prst="rect">
            <a:avLst/>
          </a:prstGeom>
          <a:noFill/>
          <a:ln w="9525">
            <a:noFill/>
          </a:ln>
        </p:spPr>
      </p:pic>
      <p:pic>
        <p:nvPicPr>
          <p:cNvPr id="61" name="图片 31"/>
          <p:cNvPicPr>
            <a:picLocks noChangeAspect="1"/>
          </p:cNvPicPr>
          <p:nvPr/>
        </p:nvPicPr>
        <p:blipFill>
          <a:blip r:embed="rId2"/>
          <a:stretch>
            <a:fillRect/>
          </a:stretch>
        </p:blipFill>
        <p:spPr>
          <a:xfrm>
            <a:off x="1491615" y="2129155"/>
            <a:ext cx="5607050" cy="2660650"/>
          </a:xfrm>
          <a:prstGeom prst="rect">
            <a:avLst/>
          </a:prstGeom>
          <a:noFill/>
          <a:ln w="9525">
            <a:noFill/>
          </a:ln>
        </p:spPr>
      </p:pic>
      <p:pic>
        <p:nvPicPr>
          <p:cNvPr id="62" name="图片 32"/>
          <p:cNvPicPr>
            <a:picLocks noChangeAspect="1"/>
          </p:cNvPicPr>
          <p:nvPr/>
        </p:nvPicPr>
        <p:blipFill>
          <a:blip r:embed="rId3"/>
          <a:stretch>
            <a:fillRect/>
          </a:stretch>
        </p:blipFill>
        <p:spPr>
          <a:xfrm>
            <a:off x="4276090" y="1806575"/>
            <a:ext cx="4186555" cy="3305810"/>
          </a:xfrm>
          <a:prstGeom prst="rect">
            <a:avLst/>
          </a:prstGeom>
          <a:noFill/>
          <a:ln w="9525">
            <a:noFill/>
          </a:ln>
        </p:spPr>
      </p:pic>
      <p:sp>
        <p:nvSpPr>
          <p:cNvPr id="4" name="文本框 3"/>
          <p:cNvSpPr txBox="1"/>
          <p:nvPr/>
        </p:nvSpPr>
        <p:spPr>
          <a:xfrm>
            <a:off x="0" y="21878"/>
            <a:ext cx="3262432" cy="400110"/>
          </a:xfrm>
          <a:prstGeom prst="rect">
            <a:avLst/>
          </a:prstGeom>
          <a:noFill/>
        </p:spPr>
        <p:txBody>
          <a:bodyPr wrap="none" rtlCol="0" anchor="t">
            <a:spAutoFit/>
          </a:bodyPr>
          <a:lstStyle/>
          <a:p>
            <a:r>
              <a:rPr lang="zh-CN" b="1" dirty="0" smtClean="0">
                <a:solidFill>
                  <a:srgbClr val="FFFF00"/>
                </a:solidFill>
                <a:latin typeface="微软雅黑" panose="020B0503020204020204" pitchFamily="34" charset="-122"/>
                <a:ea typeface="微软雅黑" panose="020B0503020204020204" pitchFamily="34" charset="-122"/>
                <a:sym typeface="+mn-ea"/>
              </a:rPr>
              <a:t>统一</a:t>
            </a:r>
            <a:r>
              <a:rPr lang="zh-CN" b="1" dirty="0">
                <a:solidFill>
                  <a:srgbClr val="FFFF00"/>
                </a:solidFill>
                <a:latin typeface="微软雅黑" panose="020B0503020204020204" pitchFamily="34" charset="-122"/>
                <a:ea typeface="微软雅黑" panose="020B0503020204020204" pitchFamily="34" charset="-122"/>
                <a:sym typeface="+mn-ea"/>
              </a:rPr>
              <a:t>申办受理审批系统简介</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blinds(horizontal)">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blinds(horizontal)">
                                      <p:cBhvr>
                                        <p:cTn id="12" dur="500"/>
                                        <p:tgtEl>
                                          <p:spTgt spid="6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blinds(horizontal)">
                                      <p:cBhvr>
                                        <p:cTn id="1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标题 1"/>
          <p:cNvSpPr>
            <a:spLocks noGrp="1"/>
          </p:cNvSpPr>
          <p:nvPr>
            <p:ph type="title"/>
          </p:nvPr>
        </p:nvSpPr>
        <p:spPr>
          <a:xfrm>
            <a:off x="89297" y="19050"/>
            <a:ext cx="8641556" cy="627460"/>
          </a:xfrm>
        </p:spPr>
        <p:txBody>
          <a:bodyPr vert="horz" wrap="square" lIns="68580" tIns="34290" rIns="68580" bIns="34290" anchor="ctr"/>
          <a:lstStyle/>
          <a:p>
            <a:pPr algn="ctr"/>
            <a:r>
              <a:rPr lang="zh-CN" altLang="en-US" sz="2700" dirty="0">
                <a:latin typeface="微软雅黑" panose="020B0503020204020204" pitchFamily="34" charset="-122"/>
                <a:ea typeface="微软雅黑" panose="020B0503020204020204" pitchFamily="34" charset="-122"/>
                <a:cs typeface="+mj-cs"/>
              </a:rPr>
              <a:t>目</a:t>
            </a:r>
            <a:r>
              <a:rPr lang="en-US" altLang="zh-CN" sz="2700" dirty="0">
                <a:latin typeface="微软雅黑" panose="020B0503020204020204" pitchFamily="34" charset="-122"/>
                <a:ea typeface="微软雅黑" panose="020B0503020204020204" pitchFamily="34" charset="-122"/>
                <a:cs typeface="+mj-cs"/>
              </a:rPr>
              <a:t>        </a:t>
            </a:r>
            <a:r>
              <a:rPr lang="zh-CN" altLang="en-US" sz="2700" dirty="0">
                <a:latin typeface="微软雅黑" panose="020B0503020204020204" pitchFamily="34" charset="-122"/>
                <a:ea typeface="微软雅黑" panose="020B0503020204020204" pitchFamily="34" charset="-122"/>
                <a:cs typeface="+mj-cs"/>
              </a:rPr>
              <a:t>录</a:t>
            </a:r>
            <a:endParaRPr lang="zh-CN" altLang="en-US" sz="2700" dirty="0">
              <a:latin typeface="微软雅黑" panose="020B0503020204020204" pitchFamily="34" charset="-122"/>
              <a:ea typeface="微软雅黑" panose="020B0503020204020204" pitchFamily="34" charset="-122"/>
              <a:cs typeface="+mj-cs"/>
            </a:endParaRPr>
          </a:p>
        </p:txBody>
      </p:sp>
      <p:sp>
        <p:nvSpPr>
          <p:cNvPr id="153603" name="内容占位符 2"/>
          <p:cNvSpPr>
            <a:spLocks noGrp="1"/>
          </p:cNvSpPr>
          <p:nvPr>
            <p:ph idx="1"/>
          </p:nvPr>
        </p:nvSpPr>
        <p:spPr>
          <a:xfrm>
            <a:off x="1115616" y="843558"/>
            <a:ext cx="6913463" cy="3725863"/>
          </a:xfrm>
        </p:spPr>
        <p:txBody>
          <a:bodyPr vert="horz" wrap="square" lIns="67500" tIns="34290" rIns="68580" bIns="34290" anchor="t"/>
          <a:lstStyle/>
          <a:p>
            <a:pPr marL="0" indent="-457200" latinLnBrk="0">
              <a:lnSpc>
                <a:spcPct val="200000"/>
              </a:lnSpc>
              <a:spcBef>
                <a:spcPts val="0"/>
              </a:spcBef>
              <a:buClr>
                <a:schemeClr val="bg1"/>
              </a:buClr>
              <a:buFont typeface="Wingdings" panose="05000000000000000000" pitchFamily="2" charset="2"/>
              <a:buNone/>
            </a:pPr>
            <a:r>
              <a:rPr lang="zh-CN" altLang="en-US" sz="2100" b="1" dirty="0">
                <a:solidFill>
                  <a:schemeClr val="bg1"/>
                </a:solidFill>
                <a:latin typeface="微软雅黑" panose="020B0503020204020204" pitchFamily="34" charset="-122"/>
                <a:ea typeface="微软雅黑" panose="020B0503020204020204" pitchFamily="34" charset="-122"/>
                <a:cs typeface="+mn-cs"/>
              </a:rPr>
              <a:t>一、</a:t>
            </a:r>
            <a:r>
              <a:rPr lang="zh-CN" sz="2100" b="1" dirty="0">
                <a:solidFill>
                  <a:schemeClr val="bg1"/>
                </a:solidFill>
                <a:latin typeface="微软雅黑" panose="020B0503020204020204" pitchFamily="34" charset="-122"/>
                <a:ea typeface="微软雅黑" panose="020B0503020204020204" pitchFamily="34" charset="-122"/>
                <a:sym typeface="+mn-ea"/>
              </a:rPr>
              <a:t>统一申办受理审批系统概述</a:t>
            </a:r>
            <a:endParaRPr lang="zh-CN" altLang="en-US" sz="2100" b="1" dirty="0">
              <a:latin typeface="微软雅黑" panose="020B0503020204020204" pitchFamily="34" charset="-122"/>
              <a:ea typeface="微软雅黑" panose="020B0503020204020204" pitchFamily="34" charset="-122"/>
              <a:cs typeface="+mn-cs"/>
            </a:endParaRPr>
          </a:p>
          <a:p>
            <a:pPr marL="0" indent="-457200" latinLnBrk="0">
              <a:lnSpc>
                <a:spcPct val="200000"/>
              </a:lnSpc>
              <a:spcBef>
                <a:spcPts val="0"/>
              </a:spcBef>
              <a:buClr>
                <a:schemeClr val="bg1"/>
              </a:buClr>
              <a:buFont typeface="Wingdings" panose="05000000000000000000" pitchFamily="2" charset="2"/>
              <a:buNone/>
            </a:pPr>
            <a:r>
              <a:rPr lang="zh-CN" altLang="en-US" sz="2100" b="1" dirty="0">
                <a:solidFill>
                  <a:schemeClr val="bg1"/>
                </a:solidFill>
                <a:latin typeface="微软雅黑" panose="020B0503020204020204" pitchFamily="34" charset="-122"/>
                <a:ea typeface="微软雅黑" panose="020B0503020204020204" pitchFamily="34" charset="-122"/>
                <a:cs typeface="+mn-cs"/>
              </a:rPr>
              <a:t>二、</a:t>
            </a:r>
            <a:r>
              <a:rPr lang="zh-CN" sz="2100" b="1" dirty="0">
                <a:solidFill>
                  <a:schemeClr val="bg1"/>
                </a:solidFill>
                <a:latin typeface="微软雅黑" panose="020B0503020204020204" pitchFamily="34" charset="-122"/>
                <a:ea typeface="微软雅黑" panose="020B0503020204020204" pitchFamily="34" charset="-122"/>
                <a:sym typeface="+mn-ea"/>
              </a:rPr>
              <a:t>统一申办受理审批系统简介</a:t>
            </a:r>
            <a:endParaRPr lang="en-US" altLang="zh-CN" sz="2100" b="1" dirty="0">
              <a:latin typeface="微软雅黑" panose="020B0503020204020204" pitchFamily="34" charset="-122"/>
              <a:ea typeface="微软雅黑" panose="020B0503020204020204" pitchFamily="34" charset="-122"/>
              <a:cs typeface="+mn-cs"/>
            </a:endParaRPr>
          </a:p>
          <a:p>
            <a:pPr marL="0" indent="-457200" latinLnBrk="0">
              <a:lnSpc>
                <a:spcPct val="200000"/>
              </a:lnSpc>
              <a:spcBef>
                <a:spcPts val="0"/>
              </a:spcBef>
              <a:buClr>
                <a:schemeClr val="bg1"/>
              </a:buClr>
              <a:buFont typeface="Wingdings" panose="05000000000000000000" pitchFamily="2" charset="2"/>
              <a:buNone/>
            </a:pPr>
            <a:r>
              <a:rPr lang="zh-CN" altLang="en-US" sz="2100" b="1" dirty="0">
                <a:solidFill>
                  <a:srgbClr val="FFFF00"/>
                </a:solidFill>
                <a:latin typeface="微软雅黑" panose="020B0503020204020204" pitchFamily="34" charset="-122"/>
                <a:ea typeface="微软雅黑" panose="020B0503020204020204" pitchFamily="34" charset="-122"/>
                <a:cs typeface="+mn-cs"/>
              </a:rPr>
              <a:t>三、</a:t>
            </a:r>
            <a:r>
              <a:rPr lang="zh-CN" sz="2100" b="1" dirty="0">
                <a:solidFill>
                  <a:srgbClr val="FFFF00"/>
                </a:solidFill>
                <a:latin typeface="微软雅黑" panose="020B0503020204020204" pitchFamily="34" charset="-122"/>
                <a:ea typeface="微软雅黑" panose="020B0503020204020204" pitchFamily="34" charset="-122"/>
                <a:cs typeface="+mn-cs"/>
              </a:rPr>
              <a:t>统一申办受理审批系统演示</a:t>
            </a:r>
            <a:endParaRPr lang="en-US" altLang="zh-CN" sz="2100" b="1" dirty="0">
              <a:latin typeface="微软雅黑" panose="020B0503020204020204" pitchFamily="34" charset="-122"/>
              <a:ea typeface="微软雅黑" panose="020B0503020204020204" pitchFamily="34" charset="-122"/>
              <a:cs typeface="+mn-cs"/>
            </a:endParaRPr>
          </a:p>
          <a:p>
            <a:pPr marL="0" indent="-457200" latinLnBrk="0">
              <a:lnSpc>
                <a:spcPct val="200000"/>
              </a:lnSpc>
              <a:spcBef>
                <a:spcPts val="0"/>
              </a:spcBef>
              <a:buClr>
                <a:schemeClr val="bg1"/>
              </a:buClr>
              <a:buFont typeface="Wingdings" panose="05000000000000000000" pitchFamily="2" charset="2"/>
              <a:buNone/>
            </a:pPr>
            <a:endParaRPr lang="en-US" altLang="zh-CN" sz="1200" dirty="0">
              <a:latin typeface="微软雅黑" panose="020B0503020204020204" pitchFamily="34" charset="-122"/>
              <a:ea typeface="微软雅黑" panose="020B0503020204020204" pitchFamily="34" charset="-122"/>
              <a:cs typeface="+mn-cs"/>
            </a:endParaRPr>
          </a:p>
          <a:p>
            <a:pPr marL="0" indent="0">
              <a:buClr>
                <a:schemeClr val="bg1"/>
              </a:buClr>
              <a:buFont typeface="Wingdings" panose="05000000000000000000" pitchFamily="2" charset="2"/>
              <a:buNone/>
            </a:pPr>
            <a:endParaRPr lang="en-US" altLang="zh-CN" sz="2100" b="1" dirty="0">
              <a:solidFill>
                <a:srgbClr val="FFFF00"/>
              </a:solidFill>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0" y="0"/>
            <a:ext cx="3262432" cy="400110"/>
          </a:xfrm>
          <a:prstGeom prst="rect">
            <a:avLst/>
          </a:prstGeom>
          <a:noFill/>
        </p:spPr>
        <p:txBody>
          <a:bodyPr wrap="none" rtlCol="0" anchor="t">
            <a:spAutoFit/>
          </a:bodyPr>
          <a:lstStyle/>
          <a:p>
            <a:r>
              <a:rPr lang="zh-CN" b="1" dirty="0" smtClean="0">
                <a:solidFill>
                  <a:srgbClr val="FFFF00"/>
                </a:solidFill>
                <a:latin typeface="微软雅黑" panose="020B0503020204020204" pitchFamily="34" charset="-122"/>
                <a:ea typeface="微软雅黑" panose="020B0503020204020204" pitchFamily="34" charset="-122"/>
                <a:sym typeface="+mn-ea"/>
              </a:rPr>
              <a:t>统一</a:t>
            </a:r>
            <a:r>
              <a:rPr lang="zh-CN" b="1" dirty="0">
                <a:solidFill>
                  <a:srgbClr val="FFFF00"/>
                </a:solidFill>
                <a:latin typeface="微软雅黑" panose="020B0503020204020204" pitchFamily="34" charset="-122"/>
                <a:ea typeface="微软雅黑" panose="020B0503020204020204" pitchFamily="34" charset="-122"/>
                <a:sym typeface="+mn-ea"/>
              </a:rPr>
              <a:t>申办受理审批</a:t>
            </a:r>
            <a:r>
              <a:rPr lang="zh-CN" b="1" dirty="0" smtClean="0">
                <a:solidFill>
                  <a:srgbClr val="FFFF00"/>
                </a:solidFill>
                <a:latin typeface="微软雅黑" panose="020B0503020204020204" pitchFamily="34" charset="-122"/>
                <a:ea typeface="微软雅黑" panose="020B0503020204020204" pitchFamily="34" charset="-122"/>
                <a:sym typeface="+mn-ea"/>
              </a:rPr>
              <a:t>系统</a:t>
            </a:r>
            <a:r>
              <a:rPr lang="zh-CN" altLang="en-US" b="1" dirty="0">
                <a:solidFill>
                  <a:srgbClr val="FFFF00"/>
                </a:solidFill>
                <a:latin typeface="微软雅黑" panose="020B0503020204020204" pitchFamily="34" charset="-122"/>
                <a:ea typeface="微软雅黑" panose="020B0503020204020204" pitchFamily="34" charset="-122"/>
                <a:sym typeface="+mn-ea"/>
              </a:rPr>
              <a:t>演示</a:t>
            </a:r>
            <a:endParaRPr lang="zh-CN" altLang="en-US" dirty="0"/>
          </a:p>
        </p:txBody>
      </p:sp>
      <p:sp>
        <p:nvSpPr>
          <p:cNvPr id="4" name="文本框 3"/>
          <p:cNvSpPr txBox="1"/>
          <p:nvPr/>
        </p:nvSpPr>
        <p:spPr>
          <a:xfrm>
            <a:off x="3059832" y="2211710"/>
            <a:ext cx="2232248" cy="707886"/>
          </a:xfrm>
          <a:prstGeom prst="rect">
            <a:avLst/>
          </a:prstGeom>
          <a:noFill/>
        </p:spPr>
        <p:txBody>
          <a:bodyPr wrap="square" rtlCol="0">
            <a:spAutoFit/>
          </a:bodyPr>
          <a:lstStyle/>
          <a:p>
            <a:r>
              <a:rPr lang="zh-CN" altLang="en-US" sz="4000" b="1" dirty="0" smtClean="0"/>
              <a:t>系统演示</a:t>
            </a:r>
            <a:endParaRPr lang="zh-CN" altLang="en-US" sz="4000" b="1"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139952" y="2211710"/>
            <a:ext cx="2232248" cy="707886"/>
          </a:xfrm>
          <a:prstGeom prst="rect">
            <a:avLst/>
          </a:prstGeom>
          <a:noFill/>
        </p:spPr>
        <p:txBody>
          <a:bodyPr wrap="square" rtlCol="0">
            <a:spAutoFit/>
          </a:bodyPr>
          <a:lstStyle/>
          <a:p>
            <a:r>
              <a:rPr lang="zh-CN" altLang="en-US" sz="4000" b="1" dirty="0" smtClean="0"/>
              <a:t>谢谢</a:t>
            </a:r>
            <a:endParaRPr lang="zh-CN" altLang="en-US" sz="4000" b="1"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0"/>
            <a:ext cx="3262432" cy="400110"/>
          </a:xfrm>
          <a:prstGeom prst="rect">
            <a:avLst/>
          </a:prstGeom>
          <a:noFill/>
        </p:spPr>
        <p:txBody>
          <a:bodyPr wrap="none" rtlCol="0" anchor="t">
            <a:spAutoFit/>
          </a:bodyPr>
          <a:lstStyle/>
          <a:p>
            <a:r>
              <a:rPr lang="zh-CN" b="1" dirty="0" smtClean="0">
                <a:solidFill>
                  <a:srgbClr val="FFFF00"/>
                </a:solidFill>
                <a:latin typeface="微软雅黑" panose="020B0503020204020204" pitchFamily="34" charset="-122"/>
                <a:ea typeface="微软雅黑" panose="020B0503020204020204" pitchFamily="34" charset="-122"/>
                <a:sym typeface="+mn-ea"/>
              </a:rPr>
              <a:t>统一</a:t>
            </a:r>
            <a:r>
              <a:rPr lang="zh-CN" b="1" dirty="0">
                <a:solidFill>
                  <a:srgbClr val="FFFF00"/>
                </a:solidFill>
                <a:latin typeface="微软雅黑" panose="020B0503020204020204" pitchFamily="34" charset="-122"/>
                <a:ea typeface="微软雅黑" panose="020B0503020204020204" pitchFamily="34" charset="-122"/>
                <a:sym typeface="+mn-ea"/>
              </a:rPr>
              <a:t>申办受理审批系统概述</a:t>
            </a:r>
            <a:endParaRPr lang="zh-CN" altLang="en-US" dirty="0"/>
          </a:p>
        </p:txBody>
      </p:sp>
      <p:sp>
        <p:nvSpPr>
          <p:cNvPr id="100" name="文本框 99"/>
          <p:cNvSpPr txBox="1"/>
          <p:nvPr/>
        </p:nvSpPr>
        <p:spPr>
          <a:xfrm>
            <a:off x="544370" y="1707654"/>
            <a:ext cx="8002909" cy="2554545"/>
          </a:xfrm>
          <a:prstGeom prst="rect">
            <a:avLst/>
          </a:prstGeom>
          <a:noFill/>
          <a:ln w="9525">
            <a:noFill/>
          </a:ln>
        </p:spPr>
        <p:txBody>
          <a:bodyPr wrap="square">
            <a:spAutoFit/>
          </a:bodyPr>
          <a:lstStyle/>
          <a:p>
            <a:pPr marL="0" indent="304800"/>
            <a:r>
              <a:rPr lang="zh-CN" b="0" dirty="0">
                <a:ea typeface="宋体" panose="02010600030101010101" pitchFamily="2" charset="-122"/>
              </a:rPr>
              <a:t>深圳市一窗综合服务受理平台建立市、区、街道、社区四级政务管理一体化运行机制和同城化服务模式，以应进必进的原则对自然人事项和法人事项实行委托放权和服务迁移，并基于统一业务受理进行业务整合和流程优化；跨越区域、层级、部门限制，整合全市行政资源，全面优化综合窗口、网上大厅、智慧终端三类政务服务途径建设；实现“统一入口、统一出口、统一标准、统一调度、统一监督”，努力打造标准统一、体验一致、跨界协同、资源共享、线上线下互动的互联网+政务服务。</a:t>
            </a:r>
            <a:endParaRPr lang="zh-CN" altLang="en-US" dirty="0"/>
          </a:p>
        </p:txBody>
      </p:sp>
      <p:sp>
        <p:nvSpPr>
          <p:cNvPr id="6" name="文本框 5"/>
          <p:cNvSpPr txBox="1"/>
          <p:nvPr/>
        </p:nvSpPr>
        <p:spPr>
          <a:xfrm>
            <a:off x="539552" y="853162"/>
            <a:ext cx="2214880" cy="398780"/>
          </a:xfrm>
          <a:prstGeom prst="rect">
            <a:avLst/>
          </a:prstGeom>
          <a:noFill/>
        </p:spPr>
        <p:txBody>
          <a:bodyPr wrap="none" rtlCol="0" anchor="t">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b="1" noProof="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uLnTx/>
                <a:uFillTx/>
                <a:latin typeface="微软雅黑" panose="020B0503020204020204" pitchFamily="34" charset="-122"/>
                <a:ea typeface="微软雅黑" panose="020B0503020204020204" pitchFamily="34" charset="-122"/>
                <a:sym typeface="Calibri" panose="020F0502020204030204" charset="0"/>
              </a:rPr>
              <a:t>一窗受理系统概述</a:t>
            </a:r>
            <a:endParaRPr lang="zh-CN" altLang="en-US" b="1" noProof="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uLnTx/>
              <a:uFillTx/>
              <a:latin typeface="微软雅黑" panose="020B0503020204020204" pitchFamily="34" charset="-122"/>
              <a:ea typeface="微软雅黑" panose="020B0503020204020204" pitchFamily="34" charset="-122"/>
              <a:sym typeface="Calibri" panose="020F050202020403020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0"/>
            <a:ext cx="3262432" cy="400110"/>
          </a:xfrm>
          <a:prstGeom prst="rect">
            <a:avLst/>
          </a:prstGeom>
          <a:noFill/>
        </p:spPr>
        <p:txBody>
          <a:bodyPr wrap="none" rtlCol="0" anchor="t">
            <a:spAutoFit/>
          </a:bodyPr>
          <a:lstStyle/>
          <a:p>
            <a:r>
              <a:rPr lang="zh-CN" altLang="en-US" b="1" dirty="0" smtClean="0">
                <a:solidFill>
                  <a:srgbClr val="FFFF00"/>
                </a:solidFill>
                <a:latin typeface="微软雅黑" panose="020B0503020204020204" pitchFamily="34" charset="-122"/>
                <a:ea typeface="微软雅黑" panose="020B0503020204020204" pitchFamily="34" charset="-122"/>
                <a:sym typeface="+mn-ea"/>
              </a:rPr>
              <a:t>统一</a:t>
            </a:r>
            <a:r>
              <a:rPr lang="zh-CN" altLang="en-US" b="1" dirty="0">
                <a:solidFill>
                  <a:srgbClr val="FFFF00"/>
                </a:solidFill>
                <a:latin typeface="微软雅黑" panose="020B0503020204020204" pitchFamily="34" charset="-122"/>
                <a:ea typeface="微软雅黑" panose="020B0503020204020204" pitchFamily="34" charset="-122"/>
                <a:sym typeface="+mn-ea"/>
              </a:rPr>
              <a:t>申办受理审批系统概述</a:t>
            </a:r>
            <a:endParaRPr lang="zh-CN" altLang="en-US" dirty="0">
              <a:solidFill>
                <a:prstClr val="white"/>
              </a:solidFill>
            </a:endParaRPr>
          </a:p>
        </p:txBody>
      </p:sp>
      <p:sp>
        <p:nvSpPr>
          <p:cNvPr id="5" name="文本框 4"/>
          <p:cNvSpPr txBox="1"/>
          <p:nvPr/>
        </p:nvSpPr>
        <p:spPr>
          <a:xfrm>
            <a:off x="539552" y="1697820"/>
            <a:ext cx="8280722" cy="2246769"/>
          </a:xfrm>
          <a:prstGeom prst="rect">
            <a:avLst/>
          </a:prstGeom>
          <a:noFill/>
          <a:ln w="9525">
            <a:noFill/>
          </a:ln>
        </p:spPr>
        <p:txBody>
          <a:bodyPr wrap="square">
            <a:spAutoFit/>
          </a:bodyPr>
          <a:lstStyle/>
          <a:p>
            <a:pPr indent="304800"/>
            <a:r>
              <a:rPr lang="zh-CN" altLang="en-US" dirty="0">
                <a:solidFill>
                  <a:prstClr val="white"/>
                </a:solidFill>
              </a:rPr>
              <a:t>深圳市公共审批平台负责处理各类来自网上办事大厅和窗口申报的行政审批和公共服务事项，实现事项的申请、受理、审批、办结、出件等行政许可业务全过程的电子化办理，并提供办理过程中补件、收费、延期、单据打印等相关业务处理功能。主要功能包括：业务受理、业务办理、业务办结、收费管理、办件提示及查询、单据打印、业务委托、查询统计、日常管理、考勤管理、统一登记、评价打分、证照管理、批量办件、系统平台管理。</a:t>
            </a:r>
            <a:endParaRPr lang="zh-CN" altLang="en-US" dirty="0">
              <a:solidFill>
                <a:prstClr val="white"/>
              </a:solidFill>
            </a:endParaRPr>
          </a:p>
        </p:txBody>
      </p:sp>
      <p:sp>
        <p:nvSpPr>
          <p:cNvPr id="6" name="文本框 5"/>
          <p:cNvSpPr txBox="1"/>
          <p:nvPr/>
        </p:nvSpPr>
        <p:spPr>
          <a:xfrm>
            <a:off x="539552" y="848245"/>
            <a:ext cx="2214880" cy="398780"/>
          </a:xfrm>
          <a:prstGeom prst="rect">
            <a:avLst/>
          </a:prstGeom>
          <a:noFill/>
        </p:spPr>
        <p:txBody>
          <a:bodyPr wrap="none" rtlCol="0" anchor="t">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sym typeface="Calibri" panose="020F0502020204030204" charset="0"/>
              </a:rPr>
              <a:t>公共审批系统概述</a:t>
            </a:r>
            <a:endParaRPr lang="zh-CN" altLang="en-US" b="1" noProof="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uLnTx/>
              <a:uFillTx/>
              <a:latin typeface="微软雅黑" panose="020B0503020204020204" pitchFamily="34" charset="-122"/>
              <a:ea typeface="微软雅黑" panose="020B0503020204020204" pitchFamily="34" charset="-122"/>
              <a:sym typeface="Calibri" panose="020F050202020403020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30536" y="677121"/>
            <a:ext cx="1706880" cy="398780"/>
          </a:xfrm>
          <a:prstGeom prst="rect">
            <a:avLst/>
          </a:prstGeom>
          <a:noFill/>
        </p:spPr>
        <p:txBody>
          <a:bodyPr wrap="none" rtlCol="0" anchor="t">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b="1" noProof="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uLnTx/>
                <a:uFillTx/>
                <a:latin typeface="微软雅黑" panose="020B0503020204020204" pitchFamily="34" charset="-122"/>
                <a:ea typeface="微软雅黑" panose="020B0503020204020204" pitchFamily="34" charset="-122"/>
                <a:sym typeface="Calibri" panose="020F0502020204030204" charset="0"/>
              </a:rPr>
              <a:t>系统总体流程</a:t>
            </a:r>
            <a:endParaRPr lang="zh-CN" altLang="en-US" b="1" noProof="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uLnTx/>
              <a:uFillTx/>
              <a:latin typeface="微软雅黑" panose="020B0503020204020204" pitchFamily="34" charset="-122"/>
              <a:ea typeface="微软雅黑" panose="020B0503020204020204" pitchFamily="34" charset="-122"/>
              <a:sym typeface="Calibri" panose="020F0502020204030204" charset="0"/>
            </a:endParaRPr>
          </a:p>
        </p:txBody>
      </p:sp>
      <p:pic>
        <p:nvPicPr>
          <p:cNvPr id="3" name="图片 2"/>
          <p:cNvPicPr>
            <a:picLocks noChangeAspect="1"/>
          </p:cNvPicPr>
          <p:nvPr/>
        </p:nvPicPr>
        <p:blipFill>
          <a:blip r:embed="rId1"/>
          <a:stretch>
            <a:fillRect/>
          </a:stretch>
        </p:blipFill>
        <p:spPr>
          <a:xfrm>
            <a:off x="827584" y="1354455"/>
            <a:ext cx="7191375" cy="3449320"/>
          </a:xfrm>
          <a:prstGeom prst="rect">
            <a:avLst/>
          </a:prstGeom>
        </p:spPr>
      </p:pic>
      <p:sp>
        <p:nvSpPr>
          <p:cNvPr id="4" name="文本框 3"/>
          <p:cNvSpPr txBox="1"/>
          <p:nvPr/>
        </p:nvSpPr>
        <p:spPr>
          <a:xfrm>
            <a:off x="-2409" y="0"/>
            <a:ext cx="3262432" cy="400110"/>
          </a:xfrm>
          <a:prstGeom prst="rect">
            <a:avLst/>
          </a:prstGeom>
          <a:noFill/>
        </p:spPr>
        <p:txBody>
          <a:bodyPr wrap="none" rtlCol="0" anchor="t">
            <a:spAutoFit/>
          </a:bodyPr>
          <a:lstStyle/>
          <a:p>
            <a:r>
              <a:rPr lang="zh-CN" b="1" dirty="0" smtClean="0">
                <a:solidFill>
                  <a:srgbClr val="FFFF00"/>
                </a:solidFill>
                <a:latin typeface="微软雅黑" panose="020B0503020204020204" pitchFamily="34" charset="-122"/>
                <a:ea typeface="微软雅黑" panose="020B0503020204020204" pitchFamily="34" charset="-122"/>
                <a:sym typeface="+mn-ea"/>
              </a:rPr>
              <a:t>统一</a:t>
            </a:r>
            <a:r>
              <a:rPr lang="zh-CN" b="1" dirty="0">
                <a:solidFill>
                  <a:srgbClr val="FFFF00"/>
                </a:solidFill>
                <a:latin typeface="微软雅黑" panose="020B0503020204020204" pitchFamily="34" charset="-122"/>
                <a:ea typeface="微软雅黑" panose="020B0503020204020204" pitchFamily="34" charset="-122"/>
                <a:sym typeface="+mn-ea"/>
              </a:rPr>
              <a:t>申办受理审批系统概述</a:t>
            </a:r>
            <a:endParaRPr lang="zh-CN" alt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467544" y="577620"/>
            <a:ext cx="5080000" cy="398780"/>
          </a:xfrm>
          <a:prstGeom prst="rect">
            <a:avLst/>
          </a:prstGeom>
          <a:noFill/>
          <a:ln w="9525">
            <a:noFill/>
          </a:ln>
        </p:spPr>
        <p:txBody>
          <a:bodyPr>
            <a:spAutoFit/>
            <a:scene3d>
              <a:camera prst="orthographicFront"/>
              <a:lightRig rig="threePt" dir="t"/>
            </a:scene3d>
          </a:bodyPr>
          <a:lstStyle/>
          <a:p>
            <a:pPr>
              <a:defRPr/>
            </a:pPr>
            <a:r>
              <a:rPr lang="en-US" sz="1500" b="1" dirty="0">
                <a:solidFill>
                  <a:schemeClr val="accent1"/>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rPr>
              <a:t> </a:t>
            </a:r>
            <a:r>
              <a:rPr lang="zh-CN"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rPr>
              <a:t>角色划分</a:t>
            </a:r>
            <a:endParaRPr lang="zh-CN"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endParaRPr>
          </a:p>
        </p:txBody>
      </p:sp>
      <p:sp>
        <p:nvSpPr>
          <p:cNvPr id="2" name="文本框 1"/>
          <p:cNvSpPr txBox="1"/>
          <p:nvPr/>
        </p:nvSpPr>
        <p:spPr>
          <a:xfrm>
            <a:off x="467252" y="1242377"/>
            <a:ext cx="7777156" cy="707886"/>
          </a:xfrm>
          <a:prstGeom prst="rect">
            <a:avLst/>
          </a:prstGeom>
          <a:noFill/>
          <a:ln w="9525">
            <a:noFill/>
          </a:ln>
        </p:spPr>
        <p:txBody>
          <a:bodyPr wrap="square">
            <a:spAutoFit/>
          </a:bodyPr>
          <a:lstStyle/>
          <a:p>
            <a:pPr marL="0" indent="304800"/>
            <a:r>
              <a:rPr lang="zh-CN" dirty="0"/>
              <a:t>根据用户的行政职能，一窗综合服务受理平台设置了三类窗口角色：咨询窗口、受理窗口、出件窗口。</a:t>
            </a:r>
            <a:endParaRPr lang="zh-CN" altLang="en-US" dirty="0"/>
          </a:p>
        </p:txBody>
      </p:sp>
      <p:sp>
        <p:nvSpPr>
          <p:cNvPr id="3" name="文本框 2"/>
          <p:cNvSpPr txBox="1"/>
          <p:nvPr/>
        </p:nvSpPr>
        <p:spPr>
          <a:xfrm>
            <a:off x="467252" y="2266087"/>
            <a:ext cx="7633140" cy="707886"/>
          </a:xfrm>
          <a:prstGeom prst="rect">
            <a:avLst/>
          </a:prstGeom>
          <a:noFill/>
          <a:ln w="9525">
            <a:noFill/>
          </a:ln>
        </p:spPr>
        <p:txBody>
          <a:bodyPr wrap="square">
            <a:spAutoFit/>
          </a:bodyPr>
          <a:lstStyle/>
          <a:p>
            <a:pPr marL="0" indent="304800"/>
            <a:r>
              <a:rPr lang="zh-CN" dirty="0"/>
              <a:t>根据模拟事项的审批流程，深圳市公共审批平台平台设置了四类角色：承办、审核、审批、办结。</a:t>
            </a:r>
            <a:endParaRPr lang="zh-CN" altLang="en-US" dirty="0"/>
          </a:p>
        </p:txBody>
      </p:sp>
      <p:sp>
        <p:nvSpPr>
          <p:cNvPr id="4" name="文本框 3"/>
          <p:cNvSpPr txBox="1"/>
          <p:nvPr/>
        </p:nvSpPr>
        <p:spPr>
          <a:xfrm>
            <a:off x="467252" y="3289797"/>
            <a:ext cx="7777156" cy="1015663"/>
          </a:xfrm>
          <a:prstGeom prst="rect">
            <a:avLst/>
          </a:prstGeom>
          <a:noFill/>
          <a:ln w="9525">
            <a:noFill/>
          </a:ln>
        </p:spPr>
        <p:txBody>
          <a:bodyPr wrap="square">
            <a:spAutoFit/>
          </a:bodyPr>
          <a:lstStyle/>
          <a:p>
            <a:pPr marL="0" indent="304800"/>
            <a:r>
              <a:rPr lang="zh-CN" dirty="0"/>
              <a:t>角色权限，分为系统管理员和业务人员。系统管理员：</a:t>
            </a:r>
            <a:r>
              <a:rPr lang="zh-CN" altLang="en-US" dirty="0">
                <a:sym typeface="Calibri" panose="020F0502020204030204" charset="0"/>
              </a:rPr>
              <a:t>审批过程的监管、业务的统计分析以及事项配置。业务人员：业务收件，受理，审批，出</a:t>
            </a:r>
            <a:r>
              <a:rPr lang="zh-CN" altLang="en-US" dirty="0" smtClean="0">
                <a:sym typeface="Calibri" panose="020F0502020204030204" charset="0"/>
              </a:rPr>
              <a:t>件</a:t>
            </a:r>
            <a:r>
              <a:rPr lang="zh-CN" altLang="en-US" dirty="0">
                <a:sym typeface="Calibri" panose="020F0502020204030204" charset="0"/>
              </a:rPr>
              <a:t>。</a:t>
            </a:r>
            <a:endParaRPr lang="en-US" altLang="zh-CN" dirty="0">
              <a:sym typeface="Calibri" panose="020F0502020204030204" charset="0"/>
            </a:endParaRPr>
          </a:p>
        </p:txBody>
      </p:sp>
      <p:sp>
        <p:nvSpPr>
          <p:cNvPr id="5" name="文本框 4"/>
          <p:cNvSpPr txBox="1"/>
          <p:nvPr/>
        </p:nvSpPr>
        <p:spPr>
          <a:xfrm>
            <a:off x="10297" y="-954"/>
            <a:ext cx="3262432" cy="400110"/>
          </a:xfrm>
          <a:prstGeom prst="rect">
            <a:avLst/>
          </a:prstGeom>
          <a:noFill/>
        </p:spPr>
        <p:txBody>
          <a:bodyPr wrap="none" rtlCol="0" anchor="t">
            <a:spAutoFit/>
          </a:bodyPr>
          <a:lstStyle/>
          <a:p>
            <a:r>
              <a:rPr lang="zh-CN" b="1" dirty="0" smtClean="0">
                <a:solidFill>
                  <a:srgbClr val="FFFF00"/>
                </a:solidFill>
                <a:latin typeface="微软雅黑" panose="020B0503020204020204" pitchFamily="34" charset="-122"/>
                <a:ea typeface="微软雅黑" panose="020B0503020204020204" pitchFamily="34" charset="-122"/>
                <a:sym typeface="+mn-ea"/>
              </a:rPr>
              <a:t>统一</a:t>
            </a:r>
            <a:r>
              <a:rPr lang="zh-CN" b="1" dirty="0">
                <a:solidFill>
                  <a:srgbClr val="FFFF00"/>
                </a:solidFill>
                <a:latin typeface="微软雅黑" panose="020B0503020204020204" pitchFamily="34" charset="-122"/>
                <a:ea typeface="微软雅黑" panose="020B0503020204020204" pitchFamily="34" charset="-122"/>
                <a:sym typeface="+mn-ea"/>
              </a:rPr>
              <a:t>申办受理审批系统概述</a:t>
            </a:r>
            <a:endParaRPr lang="zh-CN" alt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标题 1"/>
          <p:cNvSpPr>
            <a:spLocks noGrp="1"/>
          </p:cNvSpPr>
          <p:nvPr>
            <p:ph type="title"/>
          </p:nvPr>
        </p:nvSpPr>
        <p:spPr>
          <a:xfrm>
            <a:off x="89297" y="19050"/>
            <a:ext cx="8641556" cy="627460"/>
          </a:xfrm>
        </p:spPr>
        <p:txBody>
          <a:bodyPr vert="horz" wrap="square" lIns="68580" tIns="34290" rIns="68580" bIns="34290" anchor="ctr"/>
          <a:lstStyle/>
          <a:p>
            <a:pPr algn="ctr"/>
            <a:r>
              <a:rPr lang="zh-CN" altLang="en-US" sz="2700" dirty="0">
                <a:latin typeface="微软雅黑" panose="020B0503020204020204" pitchFamily="34" charset="-122"/>
                <a:ea typeface="微软雅黑" panose="020B0503020204020204" pitchFamily="34" charset="-122"/>
                <a:cs typeface="+mj-cs"/>
              </a:rPr>
              <a:t>目</a:t>
            </a:r>
            <a:r>
              <a:rPr lang="en-US" altLang="zh-CN" sz="2700" dirty="0">
                <a:latin typeface="微软雅黑" panose="020B0503020204020204" pitchFamily="34" charset="-122"/>
                <a:ea typeface="微软雅黑" panose="020B0503020204020204" pitchFamily="34" charset="-122"/>
                <a:cs typeface="+mj-cs"/>
              </a:rPr>
              <a:t>        </a:t>
            </a:r>
            <a:r>
              <a:rPr lang="zh-CN" altLang="en-US" sz="2700" dirty="0">
                <a:latin typeface="微软雅黑" panose="020B0503020204020204" pitchFamily="34" charset="-122"/>
                <a:ea typeface="微软雅黑" panose="020B0503020204020204" pitchFamily="34" charset="-122"/>
                <a:cs typeface="+mj-cs"/>
              </a:rPr>
              <a:t>录</a:t>
            </a:r>
            <a:endParaRPr lang="zh-CN" altLang="en-US" sz="2700" dirty="0">
              <a:latin typeface="微软雅黑" panose="020B0503020204020204" pitchFamily="34" charset="-122"/>
              <a:ea typeface="微软雅黑" panose="020B0503020204020204" pitchFamily="34" charset="-122"/>
              <a:cs typeface="+mj-cs"/>
            </a:endParaRPr>
          </a:p>
        </p:txBody>
      </p:sp>
      <p:sp>
        <p:nvSpPr>
          <p:cNvPr id="153603" name="内容占位符 2"/>
          <p:cNvSpPr>
            <a:spLocks noGrp="1"/>
          </p:cNvSpPr>
          <p:nvPr>
            <p:ph idx="1"/>
          </p:nvPr>
        </p:nvSpPr>
        <p:spPr>
          <a:xfrm>
            <a:off x="754881" y="898525"/>
            <a:ext cx="6697439" cy="3725863"/>
          </a:xfrm>
        </p:spPr>
        <p:txBody>
          <a:bodyPr vert="horz" wrap="square" lIns="67500" tIns="34290" rIns="68580" bIns="34290" anchor="t"/>
          <a:lstStyle/>
          <a:p>
            <a:pPr marL="0" indent="-457200" latinLnBrk="0">
              <a:lnSpc>
                <a:spcPct val="200000"/>
              </a:lnSpc>
              <a:spcBef>
                <a:spcPts val="0"/>
              </a:spcBef>
              <a:buClr>
                <a:schemeClr val="bg1"/>
              </a:buClr>
              <a:buFont typeface="Wingdings" panose="05000000000000000000" pitchFamily="2" charset="2"/>
              <a:buNone/>
            </a:pPr>
            <a:r>
              <a:rPr lang="zh-CN" altLang="en-US" sz="2100" b="1" dirty="0">
                <a:solidFill>
                  <a:schemeClr val="bg1"/>
                </a:solidFill>
                <a:latin typeface="微软雅黑" panose="020B0503020204020204" pitchFamily="34" charset="-122"/>
                <a:ea typeface="微软雅黑" panose="020B0503020204020204" pitchFamily="34" charset="-122"/>
                <a:cs typeface="+mn-cs"/>
              </a:rPr>
              <a:t>一、</a:t>
            </a:r>
            <a:r>
              <a:rPr lang="zh-CN" sz="2100" b="1" dirty="0">
                <a:solidFill>
                  <a:schemeClr val="bg1"/>
                </a:solidFill>
                <a:latin typeface="微软雅黑" panose="020B0503020204020204" pitchFamily="34" charset="-122"/>
                <a:ea typeface="微软雅黑" panose="020B0503020204020204" pitchFamily="34" charset="-122"/>
                <a:sym typeface="+mn-ea"/>
              </a:rPr>
              <a:t>统一申办受理审批系统概述</a:t>
            </a:r>
            <a:endParaRPr lang="zh-CN" altLang="en-US" sz="2100" b="1" dirty="0">
              <a:latin typeface="微软雅黑" panose="020B0503020204020204" pitchFamily="34" charset="-122"/>
              <a:ea typeface="微软雅黑" panose="020B0503020204020204" pitchFamily="34" charset="-122"/>
              <a:cs typeface="+mn-cs"/>
            </a:endParaRPr>
          </a:p>
          <a:p>
            <a:pPr marL="0" indent="-457200" latinLnBrk="0">
              <a:lnSpc>
                <a:spcPct val="200000"/>
              </a:lnSpc>
              <a:spcBef>
                <a:spcPts val="0"/>
              </a:spcBef>
              <a:buClr>
                <a:schemeClr val="bg1"/>
              </a:buClr>
              <a:buFont typeface="Wingdings" panose="05000000000000000000" pitchFamily="2" charset="2"/>
              <a:buNone/>
            </a:pPr>
            <a:r>
              <a:rPr lang="zh-CN" altLang="en-US" sz="2100" b="1" dirty="0">
                <a:solidFill>
                  <a:srgbClr val="FFFF00"/>
                </a:solidFill>
                <a:latin typeface="微软雅黑" panose="020B0503020204020204" pitchFamily="34" charset="-122"/>
                <a:ea typeface="微软雅黑" panose="020B0503020204020204" pitchFamily="34" charset="-122"/>
                <a:cs typeface="+mn-cs"/>
              </a:rPr>
              <a:t>二、</a:t>
            </a:r>
            <a:r>
              <a:rPr lang="zh-CN" sz="2100" b="1" dirty="0">
                <a:solidFill>
                  <a:srgbClr val="FFFF00"/>
                </a:solidFill>
                <a:latin typeface="微软雅黑" panose="020B0503020204020204" pitchFamily="34" charset="-122"/>
                <a:ea typeface="微软雅黑" panose="020B0503020204020204" pitchFamily="34" charset="-122"/>
                <a:sym typeface="+mn-ea"/>
              </a:rPr>
              <a:t>统一申办受理审批系统简介</a:t>
            </a:r>
            <a:endParaRPr lang="en-US" altLang="zh-CN" sz="2100" b="1" dirty="0">
              <a:latin typeface="微软雅黑" panose="020B0503020204020204" pitchFamily="34" charset="-122"/>
              <a:ea typeface="微软雅黑" panose="020B0503020204020204" pitchFamily="34" charset="-122"/>
              <a:cs typeface="+mn-cs"/>
            </a:endParaRPr>
          </a:p>
          <a:p>
            <a:pPr marL="0" indent="-457200" latinLnBrk="0">
              <a:lnSpc>
                <a:spcPct val="200000"/>
              </a:lnSpc>
              <a:spcBef>
                <a:spcPts val="0"/>
              </a:spcBef>
              <a:buClr>
                <a:schemeClr val="bg1"/>
              </a:buClr>
              <a:buFont typeface="Wingdings" panose="05000000000000000000" pitchFamily="2" charset="2"/>
              <a:buNone/>
            </a:pPr>
            <a:r>
              <a:rPr lang="zh-CN" altLang="en-US" sz="2100" b="1" dirty="0">
                <a:latin typeface="微软雅黑" panose="020B0503020204020204" pitchFamily="34" charset="-122"/>
                <a:ea typeface="微软雅黑" panose="020B0503020204020204" pitchFamily="34" charset="-122"/>
                <a:cs typeface="+mn-cs"/>
              </a:rPr>
              <a:t>三、</a:t>
            </a:r>
            <a:r>
              <a:rPr lang="zh-CN" sz="2100" b="1" dirty="0">
                <a:latin typeface="微软雅黑" panose="020B0503020204020204" pitchFamily="34" charset="-122"/>
                <a:ea typeface="微软雅黑" panose="020B0503020204020204" pitchFamily="34" charset="-122"/>
                <a:cs typeface="+mn-cs"/>
              </a:rPr>
              <a:t>统一申办受理审批系统演示</a:t>
            </a:r>
            <a:endParaRPr lang="en-US" altLang="zh-CN" sz="2100" b="1" dirty="0">
              <a:latin typeface="微软雅黑" panose="020B0503020204020204" pitchFamily="34" charset="-122"/>
              <a:ea typeface="微软雅黑" panose="020B0503020204020204" pitchFamily="34" charset="-122"/>
              <a:cs typeface="+mn-cs"/>
            </a:endParaRPr>
          </a:p>
          <a:p>
            <a:pPr marL="0" indent="-457200" latinLnBrk="0">
              <a:lnSpc>
                <a:spcPct val="200000"/>
              </a:lnSpc>
              <a:spcBef>
                <a:spcPts val="0"/>
              </a:spcBef>
              <a:buClr>
                <a:schemeClr val="bg1"/>
              </a:buClr>
              <a:buFont typeface="Wingdings" panose="05000000000000000000" pitchFamily="2" charset="2"/>
              <a:buNone/>
            </a:pPr>
            <a:endParaRPr lang="en-US" altLang="zh-CN" sz="1200" dirty="0">
              <a:latin typeface="微软雅黑" panose="020B0503020204020204" pitchFamily="34" charset="-122"/>
              <a:ea typeface="微软雅黑" panose="020B0503020204020204" pitchFamily="34" charset="-122"/>
              <a:cs typeface="+mn-cs"/>
            </a:endParaRPr>
          </a:p>
          <a:p>
            <a:pPr marL="0" indent="0">
              <a:buClr>
                <a:schemeClr val="bg1"/>
              </a:buClr>
              <a:buFont typeface="Wingdings" panose="05000000000000000000" pitchFamily="2" charset="2"/>
              <a:buNone/>
            </a:pPr>
            <a:endParaRPr lang="en-US" altLang="zh-CN" sz="2100" b="1" dirty="0">
              <a:solidFill>
                <a:srgbClr val="FFFF00"/>
              </a:solidFill>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211410" y="411510"/>
            <a:ext cx="5080000" cy="369332"/>
          </a:xfrm>
          <a:prstGeom prst="rect">
            <a:avLst/>
          </a:prstGeom>
          <a:noFill/>
          <a:ln w="9525">
            <a:noFill/>
          </a:ln>
        </p:spPr>
        <p:txBody>
          <a:bodyPr>
            <a:spAutoFit/>
          </a:bodyPr>
          <a:lstStyle/>
          <a:p>
            <a:pPr marL="360045" indent="-360045"/>
            <a:r>
              <a:rPr lang="zh-CN"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ea typeface="宋体" panose="02010600030101010101" pitchFamily="2" charset="-122"/>
              </a:rPr>
              <a:t>用户登录（业务人员，管理员）</a:t>
            </a:r>
            <a:endParaRPr lang="zh-CN" alt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ea typeface="宋体" panose="02010600030101010101" pitchFamily="2" charset="-122"/>
            </a:endParaRPr>
          </a:p>
        </p:txBody>
      </p:sp>
      <p:sp>
        <p:nvSpPr>
          <p:cNvPr id="2" name="文本框 1"/>
          <p:cNvSpPr txBox="1"/>
          <p:nvPr/>
        </p:nvSpPr>
        <p:spPr>
          <a:xfrm>
            <a:off x="211410" y="733138"/>
            <a:ext cx="8825086" cy="830997"/>
          </a:xfrm>
          <a:prstGeom prst="rect">
            <a:avLst/>
          </a:prstGeom>
          <a:noFill/>
          <a:ln w="9525">
            <a:noFill/>
          </a:ln>
        </p:spPr>
        <p:txBody>
          <a:bodyPr wrap="square">
            <a:spAutoFit/>
          </a:bodyPr>
          <a:lstStyle/>
          <a:p>
            <a:pPr marL="0" indent="304800"/>
            <a:r>
              <a:rPr lang="zh-CN" altLang="en-US" sz="1600" b="0" dirty="0" smtClean="0">
                <a:ea typeface="宋体" panose="02010600030101010101" pitchFamily="2" charset="-122"/>
              </a:rPr>
              <a:t>综合受理系统</a:t>
            </a:r>
            <a:r>
              <a:rPr lang="zh-CN" sz="1600" b="0" dirty="0" smtClean="0">
                <a:ea typeface="宋体" panose="02010600030101010101" pitchFamily="2" charset="-122"/>
              </a:rPr>
              <a:t>登录</a:t>
            </a:r>
            <a:r>
              <a:rPr lang="zh-CN" sz="1600" b="0" dirty="0">
                <a:ea typeface="宋体" panose="02010600030101010101" pitchFamily="2" charset="-122"/>
              </a:rPr>
              <a:t>地址：</a:t>
            </a:r>
            <a:r>
              <a:rPr lang="en-US" sz="1600" b="0" u="sng" dirty="0">
                <a:solidFill>
                  <a:schemeClr val="accent5">
                    <a:lumMod val="20000"/>
                    <a:lumOff val="80000"/>
                  </a:schemeClr>
                </a:solidFill>
                <a:latin typeface="宋体" panose="02010600030101010101" pitchFamily="2" charset="-122"/>
                <a:ea typeface="宋体" panose="02010600030101010101" pitchFamily="2" charset="-122"/>
              </a:rPr>
              <a:t>http://10.248.96.203/Accept</a:t>
            </a:r>
            <a:endParaRPr lang="en-US" sz="1600" b="0" u="sng" dirty="0">
              <a:solidFill>
                <a:schemeClr val="accent5">
                  <a:lumMod val="20000"/>
                  <a:lumOff val="80000"/>
                </a:schemeClr>
              </a:solidFill>
              <a:latin typeface="宋体" panose="02010600030101010101" pitchFamily="2" charset="-122"/>
              <a:ea typeface="宋体" panose="02010600030101010101" pitchFamily="2" charset="-122"/>
            </a:endParaRPr>
          </a:p>
          <a:p>
            <a:pPr marL="0" indent="304800"/>
            <a:r>
              <a:rPr lang="en-US" sz="1600" b="0" dirty="0">
                <a:latin typeface="宋体" panose="02010600030101010101" pitchFamily="2" charset="-122"/>
                <a:ea typeface="宋体" panose="02010600030101010101" pitchFamily="2" charset="-122"/>
              </a:rPr>
              <a:t>在浏览器上输入深圳市一窗综合服务受理平台的登录地址，按回车键进入平台登录页面。在登录页面输入帐号、密码，单击【登录】即可进入平台</a:t>
            </a:r>
            <a:r>
              <a:rPr lang="zh-CN" altLang="en-US" sz="1600" b="0" dirty="0">
                <a:latin typeface="宋体" panose="02010600030101010101" pitchFamily="2" charset="-122"/>
                <a:ea typeface="宋体" panose="02010600030101010101" pitchFamily="2" charset="-122"/>
              </a:rPr>
              <a:t>。</a:t>
            </a:r>
            <a:endParaRPr lang="zh-CN" altLang="en-US" sz="1600" b="0" dirty="0">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1"/>
          <a:stretch>
            <a:fillRect/>
          </a:stretch>
        </p:blipFill>
        <p:spPr>
          <a:xfrm>
            <a:off x="75248" y="2509203"/>
            <a:ext cx="5615305" cy="2447925"/>
          </a:xfrm>
          <a:prstGeom prst="rect">
            <a:avLst/>
          </a:prstGeom>
          <a:noFill/>
          <a:ln w="9525">
            <a:noFill/>
          </a:ln>
        </p:spPr>
      </p:pic>
      <p:pic>
        <p:nvPicPr>
          <p:cNvPr id="5" name="图片 4"/>
          <p:cNvPicPr>
            <a:picLocks noChangeAspect="1"/>
          </p:cNvPicPr>
          <p:nvPr/>
        </p:nvPicPr>
        <p:blipFill>
          <a:blip r:embed="rId2"/>
          <a:stretch>
            <a:fillRect/>
          </a:stretch>
        </p:blipFill>
        <p:spPr>
          <a:xfrm>
            <a:off x="1603375" y="2545080"/>
            <a:ext cx="5557520" cy="2376170"/>
          </a:xfrm>
          <a:prstGeom prst="rect">
            <a:avLst/>
          </a:prstGeom>
        </p:spPr>
      </p:pic>
      <p:pic>
        <p:nvPicPr>
          <p:cNvPr id="7" name="图片 6"/>
          <p:cNvPicPr>
            <a:picLocks noChangeAspect="1"/>
          </p:cNvPicPr>
          <p:nvPr/>
        </p:nvPicPr>
        <p:blipFill>
          <a:blip r:embed="rId3"/>
          <a:stretch>
            <a:fillRect/>
          </a:stretch>
        </p:blipFill>
        <p:spPr>
          <a:xfrm>
            <a:off x="2830830" y="2600325"/>
            <a:ext cx="4785995" cy="2320925"/>
          </a:xfrm>
          <a:prstGeom prst="rect">
            <a:avLst/>
          </a:prstGeom>
        </p:spPr>
      </p:pic>
      <p:pic>
        <p:nvPicPr>
          <p:cNvPr id="8" name="图片 7"/>
          <p:cNvPicPr>
            <a:picLocks noChangeAspect="1"/>
          </p:cNvPicPr>
          <p:nvPr/>
        </p:nvPicPr>
        <p:blipFill>
          <a:blip r:embed="rId4"/>
          <a:stretch>
            <a:fillRect/>
          </a:stretch>
        </p:blipFill>
        <p:spPr>
          <a:xfrm>
            <a:off x="3846830" y="2509520"/>
            <a:ext cx="4914265" cy="2275840"/>
          </a:xfrm>
          <a:prstGeom prst="rect">
            <a:avLst/>
          </a:prstGeom>
        </p:spPr>
      </p:pic>
      <p:sp>
        <p:nvSpPr>
          <p:cNvPr id="10" name="文本框 9"/>
          <p:cNvSpPr txBox="1"/>
          <p:nvPr/>
        </p:nvSpPr>
        <p:spPr>
          <a:xfrm>
            <a:off x="211410" y="1621012"/>
            <a:ext cx="8825086" cy="830997"/>
          </a:xfrm>
          <a:prstGeom prst="rect">
            <a:avLst/>
          </a:prstGeom>
          <a:noFill/>
          <a:ln w="9525">
            <a:noFill/>
          </a:ln>
        </p:spPr>
        <p:txBody>
          <a:bodyPr wrap="square">
            <a:spAutoFit/>
          </a:bodyPr>
          <a:lstStyle/>
          <a:p>
            <a:pPr marL="0" indent="304800"/>
            <a:r>
              <a:rPr lang="zh-CN" altLang="en-US" sz="1600" dirty="0" smtClean="0"/>
              <a:t>通用审批系统</a:t>
            </a:r>
            <a:r>
              <a:rPr lang="zh-CN" sz="1600" b="0" dirty="0" smtClean="0"/>
              <a:t>登录</a:t>
            </a:r>
            <a:r>
              <a:rPr lang="zh-CN" sz="1600" b="0" dirty="0"/>
              <a:t>地址</a:t>
            </a:r>
            <a:r>
              <a:rPr lang="zh-CN" sz="1600" b="0" dirty="0" smtClean="0"/>
              <a:t>：</a:t>
            </a:r>
            <a:r>
              <a:rPr lang="en-US" altLang="zh-CN" sz="1600" u="sng" dirty="0">
                <a:solidFill>
                  <a:schemeClr val="accent5">
                    <a:lumMod val="20000"/>
                    <a:lumOff val="80000"/>
                  </a:schemeClr>
                </a:solidFill>
                <a:latin typeface="宋体" panose="02010600030101010101" pitchFamily="2" charset="-122"/>
              </a:rPr>
              <a:t>http://</a:t>
            </a:r>
            <a:r>
              <a:rPr lang="en-US" sz="1600" u="sng" dirty="0">
                <a:solidFill>
                  <a:schemeClr val="accent5">
                    <a:lumMod val="20000"/>
                    <a:lumOff val="80000"/>
                  </a:schemeClr>
                </a:solidFill>
                <a:latin typeface="宋体" panose="02010600030101010101" pitchFamily="2" charset="-122"/>
              </a:rPr>
              <a:t>10.248.96.203/Approvalss</a:t>
            </a:r>
            <a:endParaRPr lang="en-US" sz="1600" u="sng" dirty="0">
              <a:solidFill>
                <a:schemeClr val="accent5">
                  <a:lumMod val="20000"/>
                  <a:lumOff val="80000"/>
                </a:schemeClr>
              </a:solidFill>
              <a:latin typeface="宋体" panose="02010600030101010101" pitchFamily="2" charset="-122"/>
            </a:endParaRPr>
          </a:p>
          <a:p>
            <a:pPr marL="0" indent="304800"/>
            <a:r>
              <a:rPr lang="en-US" sz="1600" b="0" dirty="0" err="1">
                <a:latin typeface="宋体" panose="02010600030101010101" pitchFamily="2" charset="-122"/>
              </a:rPr>
              <a:t>在浏览器上输入深圳市公共审批平台的登录地址，按回车键进入平台登录页面。在登录页面输入帐号、密码，单击【登录】即可进入平台</a:t>
            </a:r>
            <a:r>
              <a:rPr lang="zh-CN" altLang="en-US" sz="1600" b="0" dirty="0">
                <a:latin typeface="宋体" panose="02010600030101010101" pitchFamily="2" charset="-122"/>
              </a:rPr>
              <a:t>。</a:t>
            </a:r>
            <a:endParaRPr lang="zh-CN" altLang="en-US" sz="1600" b="0" dirty="0">
              <a:latin typeface="宋体" panose="02010600030101010101" pitchFamily="2" charset="-122"/>
            </a:endParaRPr>
          </a:p>
        </p:txBody>
      </p:sp>
      <p:sp>
        <p:nvSpPr>
          <p:cNvPr id="6" name="文本框 5"/>
          <p:cNvSpPr txBox="1"/>
          <p:nvPr/>
        </p:nvSpPr>
        <p:spPr>
          <a:xfrm>
            <a:off x="13424" y="11400"/>
            <a:ext cx="3262432" cy="400110"/>
          </a:xfrm>
          <a:prstGeom prst="rect">
            <a:avLst/>
          </a:prstGeom>
          <a:noFill/>
        </p:spPr>
        <p:txBody>
          <a:bodyPr wrap="none" rtlCol="0" anchor="t">
            <a:spAutoFit/>
          </a:bodyPr>
          <a:lstStyle/>
          <a:p>
            <a:pPr algn="l"/>
            <a:r>
              <a:rPr lang="zh-CN" b="1" dirty="0" smtClean="0">
                <a:solidFill>
                  <a:srgbClr val="FFFF00"/>
                </a:solidFill>
                <a:latin typeface="微软雅黑" panose="020B0503020204020204" pitchFamily="34" charset="-122"/>
                <a:ea typeface="微软雅黑" panose="020B0503020204020204" pitchFamily="34" charset="-122"/>
                <a:sym typeface="+mn-ea"/>
              </a:rPr>
              <a:t>统一</a:t>
            </a:r>
            <a:r>
              <a:rPr lang="zh-CN" b="1" dirty="0">
                <a:solidFill>
                  <a:srgbClr val="FFFF00"/>
                </a:solidFill>
                <a:latin typeface="微软雅黑" panose="020B0503020204020204" pitchFamily="34" charset="-122"/>
                <a:ea typeface="微软雅黑" panose="020B0503020204020204" pitchFamily="34" charset="-122"/>
                <a:sym typeface="+mn-ea"/>
              </a:rPr>
              <a:t>申办受理审批系统简介</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179512" y="401985"/>
            <a:ext cx="5080000" cy="369332"/>
          </a:xfrm>
          <a:prstGeom prst="rect">
            <a:avLst/>
          </a:prstGeom>
          <a:noFill/>
          <a:ln w="9525">
            <a:noFill/>
          </a:ln>
        </p:spPr>
        <p:txBody>
          <a:bodyPr>
            <a:spAutoFit/>
          </a:bodyPr>
          <a:lstStyle/>
          <a:p>
            <a:pPr marL="360045" indent="-360045"/>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宋体" panose="02010600030101010101" pitchFamily="2" charset="-122"/>
                <a:cs typeface="仿宋_GB2312" charset="0"/>
              </a:rPr>
              <a:t> </a:t>
            </a:r>
            <a:r>
              <a:rPr lang="zh-CN" alt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宋体" panose="02010600030101010101" pitchFamily="2" charset="-122"/>
                <a:cs typeface="仿宋_GB2312" charset="0"/>
              </a:rPr>
              <a:t>受理事项配置（受理系统，管理员）</a:t>
            </a:r>
            <a:endParaRPr lang="en-US" altLang="zh-CN"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宋体" panose="02010600030101010101" pitchFamily="2" charset="-122"/>
              <a:cs typeface="仿宋_GB2312" charset="0"/>
            </a:endParaRPr>
          </a:p>
        </p:txBody>
      </p:sp>
      <p:sp>
        <p:nvSpPr>
          <p:cNvPr id="4" name="文本框 3"/>
          <p:cNvSpPr txBox="1"/>
          <p:nvPr/>
        </p:nvSpPr>
        <p:spPr>
          <a:xfrm>
            <a:off x="323528" y="901586"/>
            <a:ext cx="8568952" cy="1077218"/>
          </a:xfrm>
          <a:prstGeom prst="rect">
            <a:avLst/>
          </a:prstGeom>
          <a:noFill/>
          <a:ln w="9525">
            <a:noFill/>
          </a:ln>
        </p:spPr>
        <p:txBody>
          <a:bodyPr wrap="square">
            <a:spAutoFit/>
          </a:bodyPr>
          <a:lstStyle/>
          <a:p>
            <a:pPr marL="0" indent="304800"/>
            <a:r>
              <a:rPr lang="zh-CN" altLang="en-US" sz="1600" dirty="0"/>
              <a:t>登陆一窗受理系统管理员账号，选择对接中心菜单，点击事项管理配置菜单选择需要配置的事项，配置事项：服务对象类型，情形设置，事项办件权限，网办是否预审，出件签收是否发短信，是否窗口即来即办，是否支持邮寄，制证方式，是否由区大厅统一发证，办理系统，点击保存。</a:t>
            </a:r>
            <a:endParaRPr lang="zh-CN" altLang="en-US" sz="1600" dirty="0"/>
          </a:p>
        </p:txBody>
      </p:sp>
      <p:pic>
        <p:nvPicPr>
          <p:cNvPr id="2" name="图片 1"/>
          <p:cNvPicPr>
            <a:picLocks noChangeAspect="1"/>
          </p:cNvPicPr>
          <p:nvPr/>
        </p:nvPicPr>
        <p:blipFill>
          <a:blip r:embed="rId1"/>
          <a:stretch>
            <a:fillRect/>
          </a:stretch>
        </p:blipFill>
        <p:spPr>
          <a:xfrm>
            <a:off x="34925" y="2468880"/>
            <a:ext cx="5909945" cy="2611755"/>
          </a:xfrm>
          <a:prstGeom prst="rect">
            <a:avLst/>
          </a:prstGeom>
        </p:spPr>
      </p:pic>
      <p:pic>
        <p:nvPicPr>
          <p:cNvPr id="3" name="图片 2"/>
          <p:cNvPicPr>
            <a:picLocks noChangeAspect="1"/>
          </p:cNvPicPr>
          <p:nvPr/>
        </p:nvPicPr>
        <p:blipFill>
          <a:blip r:embed="rId2"/>
          <a:stretch>
            <a:fillRect/>
          </a:stretch>
        </p:blipFill>
        <p:spPr>
          <a:xfrm>
            <a:off x="1677035" y="2468880"/>
            <a:ext cx="6055360" cy="2611755"/>
          </a:xfrm>
          <a:prstGeom prst="rect">
            <a:avLst/>
          </a:prstGeom>
        </p:spPr>
      </p:pic>
      <p:sp>
        <p:nvSpPr>
          <p:cNvPr id="6" name="文本框 5"/>
          <p:cNvSpPr txBox="1"/>
          <p:nvPr/>
        </p:nvSpPr>
        <p:spPr>
          <a:xfrm>
            <a:off x="0" y="11400"/>
            <a:ext cx="3262432" cy="400110"/>
          </a:xfrm>
          <a:prstGeom prst="rect">
            <a:avLst/>
          </a:prstGeom>
          <a:noFill/>
        </p:spPr>
        <p:txBody>
          <a:bodyPr wrap="none" rtlCol="0" anchor="t">
            <a:spAutoFit/>
          </a:bodyPr>
          <a:lstStyle/>
          <a:p>
            <a:r>
              <a:rPr lang="zh-CN" b="1" dirty="0" smtClean="0">
                <a:solidFill>
                  <a:srgbClr val="FFFF00"/>
                </a:solidFill>
                <a:latin typeface="微软雅黑" panose="020B0503020204020204" pitchFamily="34" charset="-122"/>
                <a:ea typeface="微软雅黑" panose="020B0503020204020204" pitchFamily="34" charset="-122"/>
                <a:sym typeface="+mn-ea"/>
              </a:rPr>
              <a:t>统一</a:t>
            </a:r>
            <a:r>
              <a:rPr lang="zh-CN" b="1" dirty="0">
                <a:solidFill>
                  <a:srgbClr val="FFFF00"/>
                </a:solidFill>
                <a:latin typeface="微软雅黑" panose="020B0503020204020204" pitchFamily="34" charset="-122"/>
                <a:ea typeface="微软雅黑" panose="020B0503020204020204" pitchFamily="34" charset="-122"/>
                <a:sym typeface="+mn-ea"/>
              </a:rPr>
              <a:t>申办受理审批系统简介</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3_默认设计模板">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默认设计模板">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lumMod val="95000"/>
          </a:srgbClr>
        </a:solidFill>
        <a:ln w="25400" cap="flat" cmpd="sng" algn="ctr">
          <a:solidFill>
            <a:srgbClr val="FFFFFF">
              <a:lumMod val="65000"/>
            </a:srgbClr>
          </a:solidFill>
          <a:prstDash val="sysDash"/>
        </a:ln>
      </a:spPr>
      <a:bodyPr/>
      <a:lstStyle>
        <a:defPPr algn="just" fontAlgn="auto">
          <a:lnSpc>
            <a:spcPts val="2400"/>
          </a:lnSpc>
          <a:spcBef>
            <a:spcPts val="0"/>
          </a:spcBef>
          <a:spcAft>
            <a:spcPts val="0"/>
          </a:spcAft>
          <a:defRPr sz="1600" kern="0" dirty="0" smtClean="0">
            <a:solidFill>
              <a:sysClr val="windowText" lastClr="000000"/>
            </a:solidFill>
            <a:latin typeface="微软雅黑" panose="020B0503020204020204" pitchFamily="34" charset="-122"/>
            <a:ea typeface="微软雅黑" panose="020B0503020204020204" pitchFamily="34" charset="-122"/>
          </a:defRPr>
        </a:defPPr>
      </a:lstStyle>
    </a:spDef>
  </a:objectDefaults>
  <a:extraClrSchemeLst>
    <a:extraClrScheme>
      <a:clrScheme name="2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3656</Words>
  <Application>WPS 演示</Application>
  <PresentationFormat>全屏显示(16:9)</PresentationFormat>
  <Paragraphs>185</Paragraphs>
  <Slides>26</Slides>
  <Notes>5</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26</vt:i4>
      </vt:variant>
    </vt:vector>
  </HeadingPairs>
  <TitlesOfParts>
    <vt:vector size="41" baseType="lpstr">
      <vt:lpstr>Arial</vt:lpstr>
      <vt:lpstr>宋体</vt:lpstr>
      <vt:lpstr>Wingdings</vt:lpstr>
      <vt:lpstr>黑体</vt:lpstr>
      <vt:lpstr>微软雅黑</vt:lpstr>
      <vt:lpstr>Calibri</vt:lpstr>
      <vt:lpstr>MyriadRegular</vt:lpstr>
      <vt:lpstr>MyriadRegular</vt:lpstr>
      <vt:lpstr>Calibri</vt:lpstr>
      <vt:lpstr>仿宋_GB2312</vt:lpstr>
      <vt:lpstr>仿宋</vt:lpstr>
      <vt:lpstr>Arial Unicode MS</vt:lpstr>
      <vt:lpstr>Segoe Print</vt:lpstr>
      <vt:lpstr>Times New Roman</vt:lpstr>
      <vt:lpstr>3_默认设计模板</vt:lpstr>
      <vt:lpstr>深汕特别合作区政务服务综合业务平台 统一申办受理审批系统培训</vt:lpstr>
      <vt:lpstr>目        录</vt:lpstr>
      <vt:lpstr>PowerPoint 演示文稿</vt:lpstr>
      <vt:lpstr>PowerPoint 演示文稿</vt:lpstr>
      <vt:lpstr>PowerPoint 演示文稿</vt:lpstr>
      <vt:lpstr>PowerPoint 演示文稿</vt:lpstr>
      <vt:lpstr>目        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目        录</vt:lpstr>
      <vt:lpstr>PowerPoint 演示文稿</vt:lpstr>
      <vt:lpstr>PowerPoint 演示文稿</vt:lpstr>
    </vt:vector>
  </TitlesOfParts>
  <Company>微软中国</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微软用户</dc:creator>
  <cp:lastModifiedBy>小巨蟹</cp:lastModifiedBy>
  <cp:revision>351</cp:revision>
  <dcterms:created xsi:type="dcterms:W3CDTF">2014-07-07T08:02:00Z</dcterms:created>
  <dcterms:modified xsi:type="dcterms:W3CDTF">2019-06-18T08:24:29Z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2052-11.1.0.8696</vt:lpwstr>
  </property>
  <property fmtid="{D5CDD505-2E9C-101B-9397-08002B2CF9AE}" pid="3" name="KSORubyTemplateID">
    <vt:lpwstr>2</vt:lpwstr>
  </property>
</Properties>
</file>